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4"/>
  </p:sldMasterIdLst>
  <p:notesMasterIdLst>
    <p:notesMasterId r:id="rId19"/>
  </p:notesMasterIdLst>
  <p:handoutMasterIdLst>
    <p:handoutMasterId r:id="rId20"/>
  </p:handoutMasterIdLst>
  <p:sldIdLst>
    <p:sldId id="256" r:id="rId5"/>
    <p:sldId id="304" r:id="rId6"/>
    <p:sldId id="272" r:id="rId7"/>
    <p:sldId id="373" r:id="rId8"/>
    <p:sldId id="280" r:id="rId9"/>
    <p:sldId id="279" r:id="rId10"/>
    <p:sldId id="282" r:id="rId11"/>
    <p:sldId id="276" r:id="rId12"/>
    <p:sldId id="281" r:id="rId13"/>
    <p:sldId id="261" r:id="rId14"/>
    <p:sldId id="328" r:id="rId15"/>
    <p:sldId id="277" r:id="rId16"/>
    <p:sldId id="285" r:id="rId17"/>
    <p:sldId id="3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6" autoAdjust="0"/>
  </p:normalViewPr>
  <p:slideViewPr>
    <p:cSldViewPr snapToGrid="0">
      <p:cViewPr varScale="1">
        <p:scale>
          <a:sx n="83" d="100"/>
          <a:sy n="83" d="100"/>
        </p:scale>
        <p:origin x="686" y="48"/>
      </p:cViewPr>
      <p:guideLst/>
    </p:cSldViewPr>
  </p:slideViewPr>
  <p:outlineViewPr>
    <p:cViewPr>
      <p:scale>
        <a:sx n="33" d="100"/>
        <a:sy n="33" d="100"/>
      </p:scale>
      <p:origin x="0" y="-5467"/>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F37830-0032-42FE-BB7D-4D0AEAE76A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6D4F4FE-5BC5-49AA-86B9-F831689708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D8D8C1-C93D-42CA-9A97-FF499558D459}" type="datetimeFigureOut">
              <a:rPr lang="en-US" smtClean="0"/>
              <a:t>1/29/2024</a:t>
            </a:fld>
            <a:endParaRPr lang="en-US" dirty="0"/>
          </a:p>
        </p:txBody>
      </p:sp>
      <p:sp>
        <p:nvSpPr>
          <p:cNvPr id="4" name="Footer Placeholder 3">
            <a:extLst>
              <a:ext uri="{FF2B5EF4-FFF2-40B4-BE49-F238E27FC236}">
                <a16:creationId xmlns:a16="http://schemas.microsoft.com/office/drawing/2014/main" id="{8B6F02CC-5414-4BB2-A7DD-9EF9BB13A4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E891B5D-A255-454F-9ABC-4D3310921B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B3D83-8D1A-4DFC-A85C-775CC8A19941}" type="slidenum">
              <a:rPr lang="en-US" smtClean="0"/>
              <a:t>‹#›</a:t>
            </a:fld>
            <a:endParaRPr lang="en-US" dirty="0"/>
          </a:p>
        </p:txBody>
      </p:sp>
    </p:spTree>
    <p:extLst>
      <p:ext uri="{BB962C8B-B14F-4D97-AF65-F5344CB8AC3E}">
        <p14:creationId xmlns:p14="http://schemas.microsoft.com/office/powerpoint/2010/main" val="2110777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46F56-1468-4900-AFBA-9E5EE306BC08}" type="datetimeFigureOut">
              <a:rPr lang="en-US" smtClean="0"/>
              <a:t>1/29/2024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02109-9DB5-4930-9529-97D0F7F71D9D}" type="slidenum">
              <a:rPr lang="en-US" smtClean="0"/>
              <a:t>‹#›</a:t>
            </a:fld>
            <a:endParaRPr lang="en-US" dirty="0"/>
          </a:p>
        </p:txBody>
      </p:sp>
    </p:spTree>
    <p:extLst>
      <p:ext uri="{BB962C8B-B14F-4D97-AF65-F5344CB8AC3E}">
        <p14:creationId xmlns:p14="http://schemas.microsoft.com/office/powerpoint/2010/main" val="240454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1775677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DA29696-2BE8-442F-AE32-06B5202A784A}" type="slidenum">
              <a:rPr lang="en-US" smtClean="0"/>
              <a:t>4</a:t>
            </a:fld>
            <a:endParaRPr lang="en-US" dirty="0"/>
          </a:p>
        </p:txBody>
      </p:sp>
    </p:spTree>
    <p:extLst>
      <p:ext uri="{BB962C8B-B14F-4D97-AF65-F5344CB8AC3E}">
        <p14:creationId xmlns:p14="http://schemas.microsoft.com/office/powerpoint/2010/main" val="324398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2838463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E85D185-D876-4A4B-A351-E623992245C2}" type="slidenum">
              <a:rPr lang="en-US" smtClean="0"/>
              <a:t>11</a:t>
            </a:fld>
            <a:endParaRPr lang="en-US" dirty="0"/>
          </a:p>
        </p:txBody>
      </p:sp>
    </p:spTree>
    <p:extLst>
      <p:ext uri="{BB962C8B-B14F-4D97-AF65-F5344CB8AC3E}">
        <p14:creationId xmlns:p14="http://schemas.microsoft.com/office/powerpoint/2010/main" val="128970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1C27E24-5B5B-4605-9165-13141795F0CE}"/>
              </a:ext>
            </a:extLst>
          </p:cNvPr>
          <p:cNvSpPr>
            <a:spLocks noGrp="1"/>
          </p:cNvSpPr>
          <p:nvPr>
            <p:ph type="title" hasCustomPrompt="1"/>
          </p:nvPr>
        </p:nvSpPr>
        <p:spPr>
          <a:xfrm>
            <a:off x="0" y="3672869"/>
            <a:ext cx="12191998" cy="3200134"/>
          </a:xfrm>
          <a:custGeom>
            <a:avLst/>
            <a:gdLst>
              <a:gd name="connsiteX0" fmla="*/ 0 w 12191998"/>
              <a:gd name="connsiteY0" fmla="*/ 0 h 2476346"/>
              <a:gd name="connsiteX1" fmla="*/ 12191998 w 12191998"/>
              <a:gd name="connsiteY1" fmla="*/ 0 h 2476346"/>
              <a:gd name="connsiteX2" fmla="*/ 12191998 w 12191998"/>
              <a:gd name="connsiteY2" fmla="*/ 2476346 h 2476346"/>
              <a:gd name="connsiteX3" fmla="*/ 0 w 12191998"/>
              <a:gd name="connsiteY3" fmla="*/ 2476346 h 2476346"/>
              <a:gd name="connsiteX4" fmla="*/ 0 w 12191998"/>
              <a:gd name="connsiteY4" fmla="*/ 0 h 2476346"/>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36125 h 2757568"/>
              <a:gd name="connsiteX1" fmla="*/ 12191998 w 12191998"/>
              <a:gd name="connsiteY1" fmla="*/ 281222 h 2757568"/>
              <a:gd name="connsiteX2" fmla="*/ 12191998 w 12191998"/>
              <a:gd name="connsiteY2" fmla="*/ 2757568 h 2757568"/>
              <a:gd name="connsiteX3" fmla="*/ 0 w 12191998"/>
              <a:gd name="connsiteY3" fmla="*/ 2757568 h 2757568"/>
              <a:gd name="connsiteX4" fmla="*/ 0 w 12191998"/>
              <a:gd name="connsiteY4" fmla="*/ 36125 h 2757568"/>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403170 h 3124613"/>
              <a:gd name="connsiteX1" fmla="*/ 6591300 w 12191998"/>
              <a:gd name="connsiteY1" fmla="*/ 15890 h 3124613"/>
              <a:gd name="connsiteX2" fmla="*/ 12191998 w 12191998"/>
              <a:gd name="connsiteY2" fmla="*/ 648267 h 3124613"/>
              <a:gd name="connsiteX3" fmla="*/ 12191998 w 12191998"/>
              <a:gd name="connsiteY3" fmla="*/ 3124613 h 3124613"/>
              <a:gd name="connsiteX4" fmla="*/ 0 w 12191998"/>
              <a:gd name="connsiteY4" fmla="*/ 3124613 h 3124613"/>
              <a:gd name="connsiteX5" fmla="*/ 0 w 12191998"/>
              <a:gd name="connsiteY5" fmla="*/ 403170 h 312461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530729 h 3252172"/>
              <a:gd name="connsiteX1" fmla="*/ 6591300 w 12191998"/>
              <a:gd name="connsiteY1" fmla="*/ 143449 h 3252172"/>
              <a:gd name="connsiteX2" fmla="*/ 12191998 w 12191998"/>
              <a:gd name="connsiteY2" fmla="*/ 189086 h 3252172"/>
              <a:gd name="connsiteX3" fmla="*/ 12191998 w 12191998"/>
              <a:gd name="connsiteY3" fmla="*/ 3252172 h 3252172"/>
              <a:gd name="connsiteX4" fmla="*/ 0 w 12191998"/>
              <a:gd name="connsiteY4" fmla="*/ 3252172 h 3252172"/>
              <a:gd name="connsiteX5" fmla="*/ 0 w 12191998"/>
              <a:gd name="connsiteY5" fmla="*/ 530729 h 3252172"/>
              <a:gd name="connsiteX0" fmla="*/ 0 w 12191998"/>
              <a:gd name="connsiteY0" fmla="*/ 387280 h 3108723"/>
              <a:gd name="connsiteX1" fmla="*/ 6591300 w 12191998"/>
              <a:gd name="connsiteY1" fmla="*/ 0 h 3108723"/>
              <a:gd name="connsiteX2" fmla="*/ 12191998 w 12191998"/>
              <a:gd name="connsiteY2" fmla="*/ 4563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405622 h 3127065"/>
              <a:gd name="connsiteX1" fmla="*/ 6591300 w 12191998"/>
              <a:gd name="connsiteY1" fmla="*/ 18342 h 3127065"/>
              <a:gd name="connsiteX2" fmla="*/ 12191998 w 12191998"/>
              <a:gd name="connsiteY2" fmla="*/ 63979 h 3127065"/>
              <a:gd name="connsiteX3" fmla="*/ 12191998 w 12191998"/>
              <a:gd name="connsiteY3" fmla="*/ 3127065 h 3127065"/>
              <a:gd name="connsiteX4" fmla="*/ 0 w 12191998"/>
              <a:gd name="connsiteY4" fmla="*/ 3127065 h 3127065"/>
              <a:gd name="connsiteX5" fmla="*/ 0 w 12191998"/>
              <a:gd name="connsiteY5" fmla="*/ 405622 h 3127065"/>
              <a:gd name="connsiteX0" fmla="*/ 0 w 12191998"/>
              <a:gd name="connsiteY0" fmla="*/ 478691 h 3200134"/>
              <a:gd name="connsiteX1" fmla="*/ 6591300 w 12191998"/>
              <a:gd name="connsiteY1" fmla="*/ 91411 h 3200134"/>
              <a:gd name="connsiteX2" fmla="*/ 12191998 w 12191998"/>
              <a:gd name="connsiteY2" fmla="*/ 137048 h 3200134"/>
              <a:gd name="connsiteX3" fmla="*/ 12191998 w 12191998"/>
              <a:gd name="connsiteY3" fmla="*/ 3200134 h 3200134"/>
              <a:gd name="connsiteX4" fmla="*/ 0 w 12191998"/>
              <a:gd name="connsiteY4" fmla="*/ 3200134 h 3200134"/>
              <a:gd name="connsiteX5" fmla="*/ 0 w 12191998"/>
              <a:gd name="connsiteY5" fmla="*/ 478691 h 32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3200134">
                <a:moveTo>
                  <a:pt x="0" y="478691"/>
                </a:moveTo>
                <a:cubicBezTo>
                  <a:pt x="1786890" y="448251"/>
                  <a:pt x="2044700" y="530622"/>
                  <a:pt x="6591300" y="91411"/>
                </a:cubicBezTo>
                <a:cubicBezTo>
                  <a:pt x="8577580" y="-65860"/>
                  <a:pt x="10438128" y="-72"/>
                  <a:pt x="12191998" y="137048"/>
                </a:cubicBezTo>
                <a:lnTo>
                  <a:pt x="12191998" y="3200134"/>
                </a:lnTo>
                <a:lnTo>
                  <a:pt x="0" y="3200134"/>
                </a:lnTo>
                <a:lnTo>
                  <a:pt x="0" y="478691"/>
                </a:lnTo>
                <a:close/>
              </a:path>
            </a:pathLst>
          </a:custGeom>
          <a:solidFill>
            <a:schemeClr val="accent5"/>
          </a:solidFill>
          <a:ln w="22225">
            <a:noFill/>
          </a:ln>
        </p:spPr>
        <p:txBody>
          <a:bodyPr lIns="182880" tIns="0" anchor="ctr"/>
          <a:lstStyle>
            <a:lvl1pPr marL="731520" algn="l">
              <a:lnSpc>
                <a:spcPct val="100000"/>
              </a:lnSpc>
              <a:spcBef>
                <a:spcPts val="800"/>
              </a:spcBef>
              <a:defRPr sz="5400"/>
            </a:lvl1pPr>
          </a:lstStyle>
          <a:p>
            <a:r>
              <a:rPr lang="en-US" dirty="0"/>
              <a:t>Click to Title</a:t>
            </a:r>
          </a:p>
        </p:txBody>
      </p:sp>
      <p:sp>
        <p:nvSpPr>
          <p:cNvPr id="6" name="Picture Placeholder 5">
            <a:extLst>
              <a:ext uri="{FF2B5EF4-FFF2-40B4-BE49-F238E27FC236}">
                <a16:creationId xmlns:a16="http://schemas.microsoft.com/office/drawing/2014/main" id="{B290432B-E439-40FF-A9AA-F20D8672B1D6}"/>
              </a:ext>
            </a:extLst>
          </p:cNvPr>
          <p:cNvSpPr>
            <a:spLocks noGrp="1"/>
          </p:cNvSpPr>
          <p:nvPr>
            <p:ph type="pic" sz="quarter" idx="13" hasCustomPrompt="1"/>
          </p:nvPr>
        </p:nvSpPr>
        <p:spPr>
          <a:xfrm>
            <a:off x="0" y="0"/>
            <a:ext cx="12191998" cy="4151560"/>
          </a:xfrm>
          <a:custGeom>
            <a:avLst/>
            <a:gdLst>
              <a:gd name="connsiteX0" fmla="*/ 0 w 12191998"/>
              <a:gd name="connsiteY0" fmla="*/ 0 h 4151560"/>
              <a:gd name="connsiteX1" fmla="*/ 12191998 w 12191998"/>
              <a:gd name="connsiteY1" fmla="*/ 0 h 4151560"/>
              <a:gd name="connsiteX2" fmla="*/ 12191998 w 12191998"/>
              <a:gd name="connsiteY2" fmla="*/ 3809917 h 4151560"/>
              <a:gd name="connsiteX3" fmla="*/ 6591300 w 12191998"/>
              <a:gd name="connsiteY3" fmla="*/ 3764280 h 4151560"/>
              <a:gd name="connsiteX4" fmla="*/ 0 w 12191998"/>
              <a:gd name="connsiteY4" fmla="*/ 4151560 h 41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8" h="4151560">
                <a:moveTo>
                  <a:pt x="0" y="0"/>
                </a:moveTo>
                <a:lnTo>
                  <a:pt x="12191998" y="0"/>
                </a:lnTo>
                <a:lnTo>
                  <a:pt x="12191998" y="3809917"/>
                </a:lnTo>
                <a:cubicBezTo>
                  <a:pt x="10438128" y="3672797"/>
                  <a:pt x="8577580" y="3607009"/>
                  <a:pt x="6591300" y="3764280"/>
                </a:cubicBezTo>
                <a:cubicBezTo>
                  <a:pt x="2044700" y="4203491"/>
                  <a:pt x="1786890" y="4121120"/>
                  <a:pt x="0" y="4151560"/>
                </a:cubicBezTo>
                <a:close/>
              </a:path>
            </a:pathLst>
          </a:custGeom>
        </p:spPr>
        <p:txBody>
          <a:bodyPr wrap="square">
            <a:noAutofit/>
          </a:bodyPr>
          <a:lstStyle>
            <a:lvl1pPr marL="0" indent="0" algn="ctr">
              <a:buNone/>
              <a:defRPr>
                <a:solidFill>
                  <a:schemeClr val="accent5"/>
                </a:solidFill>
              </a:defRPr>
            </a:lvl1pPr>
          </a:lstStyle>
          <a:p>
            <a:r>
              <a:rPr lang="en-US" dirty="0"/>
              <a:t>Insert photo here</a:t>
            </a:r>
          </a:p>
        </p:txBody>
      </p:sp>
      <p:sp>
        <p:nvSpPr>
          <p:cNvPr id="13" name="Text Placeholder 7">
            <a:extLst>
              <a:ext uri="{FF2B5EF4-FFF2-40B4-BE49-F238E27FC236}">
                <a16:creationId xmlns:a16="http://schemas.microsoft.com/office/drawing/2014/main" id="{5FD77643-24B8-4D2F-9CCC-3BCE807F703F}"/>
              </a:ext>
            </a:extLst>
          </p:cNvPr>
          <p:cNvSpPr>
            <a:spLocks noGrp="1"/>
          </p:cNvSpPr>
          <p:nvPr>
            <p:ph type="body" sz="quarter" idx="15" hasCustomPrompt="1"/>
          </p:nvPr>
        </p:nvSpPr>
        <p:spPr>
          <a:xfrm>
            <a:off x="7924800" y="4246790"/>
            <a:ext cx="3581400" cy="2081213"/>
          </a:xfrm>
          <a:prstGeom prst="rect">
            <a:avLst/>
          </a:prstGeom>
        </p:spPr>
        <p:txBody>
          <a:bodyPr anchor="ctr"/>
          <a:lstStyle>
            <a:lvl1pPr marL="0" indent="0">
              <a:buNone/>
              <a:defRPr/>
            </a:lvl1pPr>
          </a:lstStyle>
          <a:p>
            <a:pPr lvl="0"/>
            <a:r>
              <a:rPr lang="en-US" dirty="0"/>
              <a:t>Click to add subtitle</a:t>
            </a:r>
          </a:p>
        </p:txBody>
      </p:sp>
    </p:spTree>
    <p:extLst>
      <p:ext uri="{BB962C8B-B14F-4D97-AF65-F5344CB8AC3E}">
        <p14:creationId xmlns:p14="http://schemas.microsoft.com/office/powerpoint/2010/main" val="388626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6F70B09C-1A53-4C73-9FD8-708C7D95829B}"/>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D14DE831-4B4E-4AF3-B187-9206DACDB7CA}"/>
              </a:ext>
              <a:ext uri="{C183D7F6-B498-43B3-948B-1728B52AA6E4}">
                <adec:decorative xmlns:adec="http://schemas.microsoft.com/office/drawing/2017/decorative" val="1"/>
              </a:ext>
            </a:extLst>
          </p:cNvPr>
          <p:cNvGrpSpPr/>
          <p:nvPr userDrawn="1"/>
        </p:nvGrpSpPr>
        <p:grpSpPr>
          <a:xfrm>
            <a:off x="17514" y="-1"/>
            <a:ext cx="12214827" cy="6858000"/>
            <a:chOff x="-6214" y="-1"/>
            <a:chExt cx="12214827" cy="6858000"/>
          </a:xfrm>
        </p:grpSpPr>
        <p:cxnSp>
          <p:nvCxnSpPr>
            <p:cNvPr id="91" name="Straight Connector 90">
              <a:extLst>
                <a:ext uri="{FF2B5EF4-FFF2-40B4-BE49-F238E27FC236}">
                  <a16:creationId xmlns:a16="http://schemas.microsoft.com/office/drawing/2014/main" id="{D771390A-8381-4353-8D62-C0DD79BC28F6}"/>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32E81AB-5D89-4A83-948B-6072C2DEE62E}"/>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FCC4A04-2321-4CD3-92B2-027B2CBD29BA}"/>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A7BC130-410F-4CC7-B9FD-E7C4C01F0C0A}"/>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E0CFD6B-8DE1-46B9-8FE3-AB225A6719F3}"/>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0DD451B-8273-4E41-830F-75FD094A2C59}"/>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2381626-BACB-4F9A-B456-31C696CBF2DA}"/>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6BD6855-6DB8-463B-9145-BA9CF824252B}"/>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1628876-83EE-4DC7-8869-F56C4D143E48}"/>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5031072-625B-4FC2-A7AF-A25668B28834}"/>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929441C-AEB2-42CA-8577-3203F43FEB0E}"/>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9CA70B7-031F-4092-B4FA-4A90532B5036}"/>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E85C53C-39CA-4C00-B01E-8C5674BAF03D}"/>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28812B8-C920-4FEC-AB94-4B5D8B478A67}"/>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8A158BC-BDC0-4D6B-8006-BBDF7041EDDB}"/>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EB0F122-2776-4058-B989-F3BAFDA95F55}"/>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F9018F4-E93E-4825-B7D6-94648C22CEED}"/>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4F7E653-1B6A-4AEE-998A-D7B535D02D47}"/>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A1439AF-AC90-41E1-885A-7E869844D4C7}"/>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0A50FF0-A246-4674-BCF4-476255BEC15B}"/>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1885235-40A5-43E7-B9FA-DD4B5D22E218}"/>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C816EA7-5943-42BE-858C-AF2089001AD7}"/>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09DD2EF-AD5F-4463-BAFC-E7F6F3402C8E}"/>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FB6B983-6B14-43E0-9CE4-22E97309D8F4}"/>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AAB25A3-8A3B-4279-AACD-37DD3FCAAFD5}"/>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3B2619E-3696-48DC-80B3-6E827F432FEA}"/>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9B75BCC-DBCB-4C72-A90A-E950FDF7DBDF}"/>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070D7F8-AC6B-4E63-9681-742BE98272AA}"/>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11D8428-90D3-4548-AA28-A6F9C1B92183}"/>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600C71E3-446B-4C21-B7C7-B8872FBB5C2C}"/>
              </a:ext>
              <a:ext uri="{C183D7F6-B498-43B3-948B-1728B52AA6E4}">
                <adec:decorative xmlns:adec="http://schemas.microsoft.com/office/drawing/2017/decorative" val="1"/>
              </a:ext>
            </a:extLst>
          </p:cNvPr>
          <p:cNvSpPr/>
          <p:nvPr userDrawn="1"/>
        </p:nvSpPr>
        <p:spPr>
          <a:xfrm>
            <a:off x="0" y="-1"/>
            <a:ext cx="12192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ight Triangle 76">
            <a:extLst>
              <a:ext uri="{FF2B5EF4-FFF2-40B4-BE49-F238E27FC236}">
                <a16:creationId xmlns:a16="http://schemas.microsoft.com/office/drawing/2014/main" id="{4E3D1D5C-A81E-44CF-B721-6FBE69359930}"/>
              </a:ext>
              <a:ext uri="{C183D7F6-B498-43B3-948B-1728B52AA6E4}">
                <adec:decorative xmlns:adec="http://schemas.microsoft.com/office/drawing/2017/decorative" val="1"/>
              </a:ext>
            </a:extLst>
          </p:cNvPr>
          <p:cNvSpPr/>
          <p:nvPr userDrawn="1"/>
        </p:nvSpPr>
        <p:spPr>
          <a:xfrm rot="18900000">
            <a:off x="5905012" y="-284145"/>
            <a:ext cx="568289"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285F7FBB-B77A-47E6-9B07-5B0A0E9B589A}"/>
              </a:ext>
            </a:extLst>
          </p:cNvPr>
          <p:cNvSpPr>
            <a:spLocks noGrp="1"/>
          </p:cNvSpPr>
          <p:nvPr>
            <p:ph type="title" hasCustomPrompt="1"/>
          </p:nvPr>
        </p:nvSpPr>
        <p:spPr>
          <a:xfrm>
            <a:off x="767814" y="456532"/>
            <a:ext cx="10656372" cy="1126426"/>
          </a:xfrm>
          <a:prstGeom prst="rect">
            <a:avLst/>
          </a:prstGeom>
        </p:spPr>
        <p:txBody>
          <a:bodyPr anchor="ctr"/>
          <a:lstStyle>
            <a:lvl1pPr algn="ctr">
              <a:defRPr>
                <a:solidFill>
                  <a:schemeClr val="tx2"/>
                </a:solidFill>
              </a:defRPr>
            </a:lvl1pPr>
          </a:lstStyle>
          <a:p>
            <a:r>
              <a:rPr lang="en-US" dirty="0"/>
              <a:t>Click to add title</a:t>
            </a:r>
          </a:p>
        </p:txBody>
      </p:sp>
      <p:sp>
        <p:nvSpPr>
          <p:cNvPr id="82" name="Text Placeholder 81">
            <a:extLst>
              <a:ext uri="{FF2B5EF4-FFF2-40B4-BE49-F238E27FC236}">
                <a16:creationId xmlns:a16="http://schemas.microsoft.com/office/drawing/2014/main" id="{8D29AE11-25A6-4A91-94C1-6A26AB6CA3FB}"/>
              </a:ext>
            </a:extLst>
          </p:cNvPr>
          <p:cNvSpPr>
            <a:spLocks noGrp="1"/>
          </p:cNvSpPr>
          <p:nvPr>
            <p:ph type="body" sz="quarter" idx="13" hasCustomPrompt="1"/>
          </p:nvPr>
        </p:nvSpPr>
        <p:spPr>
          <a:xfrm>
            <a:off x="697390" y="1816398"/>
            <a:ext cx="5164137" cy="772972"/>
          </a:xfrm>
          <a:prstGeom prst="rect">
            <a:avLst/>
          </a:prstGeom>
        </p:spPr>
        <p:txBody>
          <a:bodyPr/>
          <a:lstStyle>
            <a:lvl1pPr marL="0" indent="0">
              <a:buNone/>
              <a:defRPr b="1">
                <a:solidFill>
                  <a:schemeClr val="accent5"/>
                </a:solidFill>
                <a:latin typeface="+mj-lt"/>
              </a:defRPr>
            </a:lvl1pPr>
          </a:lstStyle>
          <a:p>
            <a:pPr lvl="0"/>
            <a:r>
              <a:rPr lang="en-US" dirty="0"/>
              <a:t>Insert subtitle here</a:t>
            </a:r>
          </a:p>
        </p:txBody>
      </p:sp>
      <p:sp>
        <p:nvSpPr>
          <p:cNvPr id="85" name="Text Placeholder 84">
            <a:extLst>
              <a:ext uri="{FF2B5EF4-FFF2-40B4-BE49-F238E27FC236}">
                <a16:creationId xmlns:a16="http://schemas.microsoft.com/office/drawing/2014/main" id="{8BC29F00-8301-4CEE-BA06-1D534F497092}"/>
              </a:ext>
            </a:extLst>
          </p:cNvPr>
          <p:cNvSpPr>
            <a:spLocks noGrp="1"/>
          </p:cNvSpPr>
          <p:nvPr>
            <p:ph type="body" sz="quarter" idx="15" hasCustomPrompt="1"/>
          </p:nvPr>
        </p:nvSpPr>
        <p:spPr>
          <a:xfrm>
            <a:off x="696913" y="2597976"/>
            <a:ext cx="5164137" cy="3119437"/>
          </a:xfrm>
          <a:prstGeom prst="rect">
            <a:avLst/>
          </a:prstGeom>
        </p:spPr>
        <p:txBody>
          <a:bodyPr/>
          <a:lstStyle>
            <a:lvl1pPr marL="457200" indent="-457200">
              <a:lnSpc>
                <a:spcPct val="100000"/>
              </a:lnSpc>
              <a:buClrTx/>
              <a:buFont typeface="+mj-lt"/>
              <a:buAutoNum type="arabicPeriod"/>
              <a:defRPr sz="1800">
                <a:solidFill>
                  <a:schemeClr val="tx1"/>
                </a:solidFill>
              </a:defRPr>
            </a:lvl1pPr>
          </a:lstStyle>
          <a:p>
            <a:pPr lvl="0"/>
            <a:r>
              <a:rPr lang="en-US" dirty="0"/>
              <a:t>Insert text here</a:t>
            </a:r>
          </a:p>
        </p:txBody>
      </p:sp>
      <p:sp>
        <p:nvSpPr>
          <p:cNvPr id="83" name="Text Placeholder 81">
            <a:extLst>
              <a:ext uri="{FF2B5EF4-FFF2-40B4-BE49-F238E27FC236}">
                <a16:creationId xmlns:a16="http://schemas.microsoft.com/office/drawing/2014/main" id="{348078F7-442A-4846-A477-54C056EEA031}"/>
              </a:ext>
            </a:extLst>
          </p:cNvPr>
          <p:cNvSpPr>
            <a:spLocks noGrp="1"/>
          </p:cNvSpPr>
          <p:nvPr>
            <p:ph type="body" sz="quarter" idx="14" hasCustomPrompt="1"/>
          </p:nvPr>
        </p:nvSpPr>
        <p:spPr>
          <a:xfrm>
            <a:off x="6189156" y="1816398"/>
            <a:ext cx="5164137" cy="772972"/>
          </a:xfrm>
          <a:prstGeom prst="rect">
            <a:avLst/>
          </a:prstGeom>
        </p:spPr>
        <p:txBody>
          <a:bodyPr/>
          <a:lstStyle>
            <a:lvl1pPr marL="0" indent="0">
              <a:buNone/>
              <a:defRPr b="1">
                <a:solidFill>
                  <a:schemeClr val="accent5"/>
                </a:solidFill>
                <a:latin typeface="+mj-lt"/>
              </a:defRPr>
            </a:lvl1pPr>
          </a:lstStyle>
          <a:p>
            <a:pPr lvl="0"/>
            <a:r>
              <a:rPr lang="en-US" dirty="0"/>
              <a:t>Insert subtitle here</a:t>
            </a:r>
          </a:p>
        </p:txBody>
      </p:sp>
      <p:sp>
        <p:nvSpPr>
          <p:cNvPr id="86" name="Text Placeholder 84">
            <a:extLst>
              <a:ext uri="{FF2B5EF4-FFF2-40B4-BE49-F238E27FC236}">
                <a16:creationId xmlns:a16="http://schemas.microsoft.com/office/drawing/2014/main" id="{20846AFB-4D65-421E-BDFC-A127A1D58881}"/>
              </a:ext>
            </a:extLst>
          </p:cNvPr>
          <p:cNvSpPr>
            <a:spLocks noGrp="1"/>
          </p:cNvSpPr>
          <p:nvPr>
            <p:ph type="body" sz="quarter" idx="16" hasCustomPrompt="1"/>
          </p:nvPr>
        </p:nvSpPr>
        <p:spPr>
          <a:xfrm>
            <a:off x="6189156" y="2597976"/>
            <a:ext cx="5164137" cy="3119437"/>
          </a:xfrm>
          <a:prstGeom prst="rect">
            <a:avLst/>
          </a:prstGeom>
        </p:spPr>
        <p:txBody>
          <a:bodyPr/>
          <a:lstStyle>
            <a:lvl1pPr marL="457200" indent="-457200">
              <a:lnSpc>
                <a:spcPct val="100000"/>
              </a:lnSpc>
              <a:buClrTx/>
              <a:buFont typeface="+mj-lt"/>
              <a:buAutoNum type="arabicPeriod"/>
              <a:defRPr sz="1800">
                <a:solidFill>
                  <a:schemeClr val="tx1"/>
                </a:solidFill>
              </a:defRPr>
            </a:lvl1pPr>
          </a:lstStyle>
          <a:p>
            <a:pPr lvl="0"/>
            <a:r>
              <a:rPr lang="en-US" dirty="0"/>
              <a:t>Insert text here</a:t>
            </a:r>
          </a:p>
        </p:txBody>
      </p:sp>
      <p:sp>
        <p:nvSpPr>
          <p:cNvPr id="87" name="Date Placeholder 3">
            <a:extLst>
              <a:ext uri="{FF2B5EF4-FFF2-40B4-BE49-F238E27FC236}">
                <a16:creationId xmlns:a16="http://schemas.microsoft.com/office/drawing/2014/main" id="{4E14FBED-7310-4E87-BFA7-050A91D10F1A}"/>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tx1"/>
                </a:solidFill>
              </a:defRPr>
            </a:lvl1pPr>
          </a:lstStyle>
          <a:p>
            <a:r>
              <a:rPr lang="en-US" dirty="0"/>
              <a:t>2/2/20XX</a:t>
            </a:r>
          </a:p>
        </p:txBody>
      </p:sp>
      <p:sp>
        <p:nvSpPr>
          <p:cNvPr id="88" name="Footer Placeholder 4">
            <a:extLst>
              <a:ext uri="{FF2B5EF4-FFF2-40B4-BE49-F238E27FC236}">
                <a16:creationId xmlns:a16="http://schemas.microsoft.com/office/drawing/2014/main" id="{9D4E6D47-8B2E-4566-8B9E-294FAA0E60EB}"/>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tx1"/>
                </a:solidFill>
              </a:defRPr>
            </a:lvl1pPr>
          </a:lstStyle>
          <a:p>
            <a:r>
              <a:rPr lang="en-US" dirty="0"/>
              <a:t>PRESENTATION TITLE</a:t>
            </a:r>
          </a:p>
        </p:txBody>
      </p:sp>
      <p:sp>
        <p:nvSpPr>
          <p:cNvPr id="89" name="Slide Number Placeholder 5">
            <a:extLst>
              <a:ext uri="{FF2B5EF4-FFF2-40B4-BE49-F238E27FC236}">
                <a16:creationId xmlns:a16="http://schemas.microsoft.com/office/drawing/2014/main" id="{100CAC88-3775-4C14-ABE2-A6DBB5137F52}"/>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tx1"/>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19181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91CF620B-CA95-44EA-ABB7-3C0D72771DB4}"/>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7" name="Rectangle 116">
            <a:extLst>
              <a:ext uri="{FF2B5EF4-FFF2-40B4-BE49-F238E27FC236}">
                <a16:creationId xmlns:a16="http://schemas.microsoft.com/office/drawing/2014/main" id="{25C8A854-6AD5-4EA8-ADB0-B4224410C3A9}"/>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3A155F89-2CC8-4507-9CAF-52B9C04F1C09}"/>
              </a:ext>
              <a:ext uri="{C183D7F6-B498-43B3-948B-1728B52AA6E4}">
                <adec:decorative xmlns:adec="http://schemas.microsoft.com/office/drawing/2017/decorative" val="1"/>
              </a:ext>
            </a:extLst>
          </p:cNvPr>
          <p:cNvGrpSpPr/>
          <p:nvPr userDrawn="1"/>
        </p:nvGrpSpPr>
        <p:grpSpPr>
          <a:xfrm>
            <a:off x="17514" y="-1"/>
            <a:ext cx="12214827" cy="6858000"/>
            <a:chOff x="-6214" y="-1"/>
            <a:chExt cx="12214827" cy="6858000"/>
          </a:xfrm>
        </p:grpSpPr>
        <p:cxnSp>
          <p:nvCxnSpPr>
            <p:cNvPr id="88" name="Straight Connector 87">
              <a:extLst>
                <a:ext uri="{FF2B5EF4-FFF2-40B4-BE49-F238E27FC236}">
                  <a16:creationId xmlns:a16="http://schemas.microsoft.com/office/drawing/2014/main" id="{8BD4B67D-F11A-42B5-AD36-64E839983324}"/>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6D992C2-C73A-4020-AB80-910ABD8B665B}"/>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FE2C1AC-3C9C-4E6F-AB7D-796BB42A793B}"/>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74DEF58-5490-4294-BAB9-82EDB4B685B9}"/>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6C22FA6-2BFF-4A17-A8A3-6D0DF06B1F11}"/>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6D8CA74-FFC2-4419-A69D-5FA13927B46F}"/>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324DD6D-F6AE-4E1F-898D-939DCF98FC63}"/>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E0F22C7-C523-4F27-A682-25E22C10A4B4}"/>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8C830C3-0BFC-4AA7-872B-FF1C785DBB5E}"/>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33F1ADE-8ECD-4FC1-8B6A-DE1C1675B95C}"/>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3D25F39-5E7A-43D1-B675-629B3393384A}"/>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9FBA4B2-FB49-4B68-ABBB-19B47CCAF2EC}"/>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31B16C3-0946-4E2F-9275-87F95C25C0E6}"/>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160A9E2-9353-4FC1-9099-E56AEFE6C022}"/>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01D6BDE-C806-4832-BFE5-B43692D4EC54}"/>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13E0E13-B29D-4A6F-BD03-B4B74E5C9F8D}"/>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9062266-EA73-40C1-B2BA-84A5B170C468}"/>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8CA1C91-AC4A-4ECC-ABBE-F95A0D716391}"/>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9ED7D18-4C21-4EC7-A69E-F217BB037F41}"/>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DE6646E-0507-49D1-BC5A-96FDF97E8D4D}"/>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80A6265-73D5-4AFE-B003-E79690762B85}"/>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5FF6B8A-5930-4909-A84D-9D86FAAEA49A}"/>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BE97C02-B5E8-4E85-AB2D-1B144728C667}"/>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E0D9532-E4F7-4181-B732-B402D7E92939}"/>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0FED504-48F9-42AE-8C1D-18ABEA360C46}"/>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61B5F04-4827-493D-8CDB-8FC1F21F8690}"/>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4D02F9F-A9FF-4569-B1CF-3D5B0B8A589C}"/>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E699586-9F40-4AEA-B070-FBBD17753352}"/>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D4BD64C-0BF9-4084-8C20-90D20EA6B6D7}"/>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CC3AD463-404C-4576-AC21-F2558295325E}"/>
              </a:ext>
              <a:ext uri="{C183D7F6-B498-43B3-948B-1728B52AA6E4}">
                <adec:decorative xmlns:adec="http://schemas.microsoft.com/office/drawing/2017/decorative" val="1"/>
              </a:ext>
            </a:extLst>
          </p:cNvPr>
          <p:cNvSpPr/>
          <p:nvPr userDrawn="1"/>
        </p:nvSpPr>
        <p:spPr>
          <a:xfrm>
            <a:off x="0" y="-1"/>
            <a:ext cx="12192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ight Triangle 119">
            <a:extLst>
              <a:ext uri="{FF2B5EF4-FFF2-40B4-BE49-F238E27FC236}">
                <a16:creationId xmlns:a16="http://schemas.microsoft.com/office/drawing/2014/main" id="{2A73DFF6-076E-4BBC-9CDB-E1B24D9B6C48}"/>
              </a:ext>
              <a:ext uri="{C183D7F6-B498-43B3-948B-1728B52AA6E4}">
                <adec:decorative xmlns:adec="http://schemas.microsoft.com/office/drawing/2017/decorative" val="1"/>
              </a:ext>
            </a:extLst>
          </p:cNvPr>
          <p:cNvSpPr/>
          <p:nvPr userDrawn="1"/>
        </p:nvSpPr>
        <p:spPr>
          <a:xfrm rot="18900000">
            <a:off x="5905012" y="-284145"/>
            <a:ext cx="568289"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DE89C6-E571-4739-8BA7-D97BDCD1D16D}"/>
              </a:ext>
            </a:extLst>
          </p:cNvPr>
          <p:cNvSpPr>
            <a:spLocks noGrp="1"/>
          </p:cNvSpPr>
          <p:nvPr>
            <p:ph type="title" hasCustomPrompt="1"/>
          </p:nvPr>
        </p:nvSpPr>
        <p:spPr>
          <a:xfrm>
            <a:off x="1434268" y="441042"/>
            <a:ext cx="9323464" cy="1162258"/>
          </a:xfrm>
          <a:prstGeom prst="rect">
            <a:avLst/>
          </a:prstGeom>
        </p:spPr>
        <p:txBody>
          <a:bodyPr anchor="ctr"/>
          <a:lstStyle>
            <a:lvl1pPr algn="ctr">
              <a:defRPr>
                <a:solidFill>
                  <a:schemeClr val="tx2"/>
                </a:solidFill>
              </a:defRPr>
            </a:lvl1pPr>
          </a:lstStyle>
          <a:p>
            <a:r>
              <a:rPr lang="en-US" dirty="0"/>
              <a:t>Click to add title</a:t>
            </a:r>
          </a:p>
        </p:txBody>
      </p:sp>
      <p:sp>
        <p:nvSpPr>
          <p:cNvPr id="121" name="Text Placeholder 81">
            <a:extLst>
              <a:ext uri="{FF2B5EF4-FFF2-40B4-BE49-F238E27FC236}">
                <a16:creationId xmlns:a16="http://schemas.microsoft.com/office/drawing/2014/main" id="{24221B82-BDC2-43E4-9DC3-109392FCBFAA}"/>
              </a:ext>
            </a:extLst>
          </p:cNvPr>
          <p:cNvSpPr>
            <a:spLocks noGrp="1"/>
          </p:cNvSpPr>
          <p:nvPr>
            <p:ph type="body" sz="quarter" idx="13" hasCustomPrompt="1"/>
          </p:nvPr>
        </p:nvSpPr>
        <p:spPr>
          <a:xfrm>
            <a:off x="319757" y="1816398"/>
            <a:ext cx="3661357" cy="772972"/>
          </a:xfrm>
          <a:prstGeom prst="rect">
            <a:avLst/>
          </a:prstGeom>
        </p:spPr>
        <p:txBody>
          <a:bodyPr/>
          <a:lstStyle>
            <a:lvl1pPr marL="0" indent="0">
              <a:buNone/>
              <a:defRPr b="1">
                <a:solidFill>
                  <a:schemeClr val="accent5"/>
                </a:solidFill>
                <a:latin typeface="+mj-lt"/>
              </a:defRPr>
            </a:lvl1pPr>
          </a:lstStyle>
          <a:p>
            <a:pPr lvl="0"/>
            <a:r>
              <a:rPr lang="en-US" dirty="0"/>
              <a:t>Insert subtitle here</a:t>
            </a:r>
          </a:p>
        </p:txBody>
      </p:sp>
      <p:sp>
        <p:nvSpPr>
          <p:cNvPr id="123" name="Text Placeholder 84">
            <a:extLst>
              <a:ext uri="{FF2B5EF4-FFF2-40B4-BE49-F238E27FC236}">
                <a16:creationId xmlns:a16="http://schemas.microsoft.com/office/drawing/2014/main" id="{F064B050-C9E2-4CBD-8063-8F72369DEA27}"/>
              </a:ext>
            </a:extLst>
          </p:cNvPr>
          <p:cNvSpPr>
            <a:spLocks noGrp="1"/>
          </p:cNvSpPr>
          <p:nvPr>
            <p:ph type="body" sz="quarter" idx="15" hasCustomPrompt="1"/>
          </p:nvPr>
        </p:nvSpPr>
        <p:spPr>
          <a:xfrm>
            <a:off x="319280" y="2595913"/>
            <a:ext cx="3661357" cy="3119437"/>
          </a:xfrm>
          <a:prstGeom prst="rect">
            <a:avLst/>
          </a:prstGeom>
        </p:spPr>
        <p:txBody>
          <a:bodyPr/>
          <a:lstStyle>
            <a:lvl1pPr marL="457200" indent="-457200">
              <a:lnSpc>
                <a:spcPct val="100000"/>
              </a:lnSpc>
              <a:buClr>
                <a:schemeClr val="tx1"/>
              </a:buClr>
              <a:buFont typeface="+mj-lt"/>
              <a:buAutoNum type="arabicPeriod"/>
              <a:defRPr sz="1800">
                <a:solidFill>
                  <a:schemeClr val="tx1"/>
                </a:solidFill>
              </a:defRPr>
            </a:lvl1pPr>
          </a:lstStyle>
          <a:p>
            <a:pPr lvl="0"/>
            <a:r>
              <a:rPr lang="en-US" dirty="0"/>
              <a:t>Insert text here</a:t>
            </a:r>
          </a:p>
        </p:txBody>
      </p:sp>
      <p:sp>
        <p:nvSpPr>
          <p:cNvPr id="132" name="Text Placeholder 81">
            <a:extLst>
              <a:ext uri="{FF2B5EF4-FFF2-40B4-BE49-F238E27FC236}">
                <a16:creationId xmlns:a16="http://schemas.microsoft.com/office/drawing/2014/main" id="{AB4DD233-B719-42EE-AE0F-930CABD5AA94}"/>
              </a:ext>
            </a:extLst>
          </p:cNvPr>
          <p:cNvSpPr>
            <a:spLocks noGrp="1"/>
          </p:cNvSpPr>
          <p:nvPr>
            <p:ph type="body" sz="quarter" idx="16" hasCustomPrompt="1"/>
          </p:nvPr>
        </p:nvSpPr>
        <p:spPr>
          <a:xfrm>
            <a:off x="4251938" y="1822941"/>
            <a:ext cx="3661357" cy="772972"/>
          </a:xfrm>
          <a:prstGeom prst="rect">
            <a:avLst/>
          </a:prstGeom>
        </p:spPr>
        <p:txBody>
          <a:bodyPr/>
          <a:lstStyle>
            <a:lvl1pPr marL="0" indent="0">
              <a:buNone/>
              <a:defRPr b="1">
                <a:solidFill>
                  <a:schemeClr val="accent5"/>
                </a:solidFill>
                <a:latin typeface="+mj-lt"/>
              </a:defRPr>
            </a:lvl1pPr>
          </a:lstStyle>
          <a:p>
            <a:pPr lvl="0"/>
            <a:r>
              <a:rPr lang="en-US" dirty="0"/>
              <a:t>Insert subtitle here</a:t>
            </a:r>
          </a:p>
        </p:txBody>
      </p:sp>
      <p:sp>
        <p:nvSpPr>
          <p:cNvPr id="133" name="Text Placeholder 84">
            <a:extLst>
              <a:ext uri="{FF2B5EF4-FFF2-40B4-BE49-F238E27FC236}">
                <a16:creationId xmlns:a16="http://schemas.microsoft.com/office/drawing/2014/main" id="{E2F4A9D6-F113-40C1-B3C8-A9BDB2877263}"/>
              </a:ext>
            </a:extLst>
          </p:cNvPr>
          <p:cNvSpPr>
            <a:spLocks noGrp="1"/>
          </p:cNvSpPr>
          <p:nvPr>
            <p:ph type="body" sz="quarter" idx="17" hasCustomPrompt="1"/>
          </p:nvPr>
        </p:nvSpPr>
        <p:spPr>
          <a:xfrm>
            <a:off x="4251461" y="2602456"/>
            <a:ext cx="3661357" cy="3119437"/>
          </a:xfrm>
          <a:prstGeom prst="rect">
            <a:avLst/>
          </a:prstGeom>
        </p:spPr>
        <p:txBody>
          <a:bodyPr/>
          <a:lstStyle>
            <a:lvl1pPr marL="457200" indent="-457200">
              <a:lnSpc>
                <a:spcPct val="100000"/>
              </a:lnSpc>
              <a:buClr>
                <a:schemeClr val="tx1"/>
              </a:buClr>
              <a:buFont typeface="+mj-lt"/>
              <a:buAutoNum type="arabicPeriod"/>
              <a:defRPr sz="1800">
                <a:solidFill>
                  <a:schemeClr val="tx1"/>
                </a:solidFill>
              </a:defRPr>
            </a:lvl1pPr>
          </a:lstStyle>
          <a:p>
            <a:pPr lvl="0"/>
            <a:r>
              <a:rPr lang="en-US" dirty="0"/>
              <a:t>Insert text here</a:t>
            </a:r>
          </a:p>
        </p:txBody>
      </p:sp>
      <p:sp>
        <p:nvSpPr>
          <p:cNvPr id="134" name="Text Placeholder 81">
            <a:extLst>
              <a:ext uri="{FF2B5EF4-FFF2-40B4-BE49-F238E27FC236}">
                <a16:creationId xmlns:a16="http://schemas.microsoft.com/office/drawing/2014/main" id="{B5E6D4D3-9E8F-4D92-B05A-7E9BBD75948A}"/>
              </a:ext>
            </a:extLst>
          </p:cNvPr>
          <p:cNvSpPr>
            <a:spLocks noGrp="1"/>
          </p:cNvSpPr>
          <p:nvPr>
            <p:ph type="body" sz="quarter" idx="18" hasCustomPrompt="1"/>
          </p:nvPr>
        </p:nvSpPr>
        <p:spPr>
          <a:xfrm>
            <a:off x="8183642" y="1822661"/>
            <a:ext cx="3661357" cy="772972"/>
          </a:xfrm>
          <a:prstGeom prst="rect">
            <a:avLst/>
          </a:prstGeom>
        </p:spPr>
        <p:txBody>
          <a:bodyPr/>
          <a:lstStyle>
            <a:lvl1pPr marL="0" indent="0">
              <a:buNone/>
              <a:defRPr b="1">
                <a:solidFill>
                  <a:schemeClr val="accent5"/>
                </a:solidFill>
                <a:latin typeface="+mj-lt"/>
              </a:defRPr>
            </a:lvl1pPr>
          </a:lstStyle>
          <a:p>
            <a:pPr lvl="0"/>
            <a:r>
              <a:rPr lang="en-US" dirty="0"/>
              <a:t>Insert subtitle here</a:t>
            </a:r>
          </a:p>
        </p:txBody>
      </p:sp>
      <p:sp>
        <p:nvSpPr>
          <p:cNvPr id="135" name="Text Placeholder 84">
            <a:extLst>
              <a:ext uri="{FF2B5EF4-FFF2-40B4-BE49-F238E27FC236}">
                <a16:creationId xmlns:a16="http://schemas.microsoft.com/office/drawing/2014/main" id="{9C80C61E-A8B2-4011-AE18-0294FFF88909}"/>
              </a:ext>
            </a:extLst>
          </p:cNvPr>
          <p:cNvSpPr>
            <a:spLocks noGrp="1"/>
          </p:cNvSpPr>
          <p:nvPr>
            <p:ph type="body" sz="quarter" idx="19" hasCustomPrompt="1"/>
          </p:nvPr>
        </p:nvSpPr>
        <p:spPr>
          <a:xfrm>
            <a:off x="8183165" y="2602176"/>
            <a:ext cx="3661357" cy="3119437"/>
          </a:xfrm>
          <a:prstGeom prst="rect">
            <a:avLst/>
          </a:prstGeom>
        </p:spPr>
        <p:txBody>
          <a:bodyPr/>
          <a:lstStyle>
            <a:lvl1pPr marL="457200" indent="-457200">
              <a:lnSpc>
                <a:spcPct val="100000"/>
              </a:lnSpc>
              <a:buClr>
                <a:schemeClr val="tx1"/>
              </a:buClr>
              <a:buFont typeface="+mj-lt"/>
              <a:buAutoNum type="arabicPeriod"/>
              <a:defRPr sz="1800">
                <a:solidFill>
                  <a:schemeClr val="tx1"/>
                </a:solidFill>
              </a:defRPr>
            </a:lvl1pPr>
          </a:lstStyle>
          <a:p>
            <a:pPr lvl="0"/>
            <a:r>
              <a:rPr lang="en-US" dirty="0"/>
              <a:t>Insert text here</a:t>
            </a:r>
          </a:p>
        </p:txBody>
      </p:sp>
      <p:sp>
        <p:nvSpPr>
          <p:cNvPr id="125" name="Date Placeholder 3">
            <a:extLst>
              <a:ext uri="{FF2B5EF4-FFF2-40B4-BE49-F238E27FC236}">
                <a16:creationId xmlns:a16="http://schemas.microsoft.com/office/drawing/2014/main" id="{DEB76336-3978-4E04-820F-CCD4115F0AF5}"/>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tx1"/>
                </a:solidFill>
              </a:defRPr>
            </a:lvl1pPr>
          </a:lstStyle>
          <a:p>
            <a:r>
              <a:rPr lang="en-US" dirty="0"/>
              <a:t>2/2/20XX</a:t>
            </a:r>
          </a:p>
        </p:txBody>
      </p:sp>
      <p:sp>
        <p:nvSpPr>
          <p:cNvPr id="126" name="Footer Placeholder 4">
            <a:extLst>
              <a:ext uri="{FF2B5EF4-FFF2-40B4-BE49-F238E27FC236}">
                <a16:creationId xmlns:a16="http://schemas.microsoft.com/office/drawing/2014/main" id="{296D1F50-7662-4B72-8D59-73594E51901D}"/>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tx1"/>
                </a:solidFill>
              </a:defRPr>
            </a:lvl1pPr>
          </a:lstStyle>
          <a:p>
            <a:r>
              <a:rPr lang="en-US" dirty="0"/>
              <a:t>PRESENTATION TITLE</a:t>
            </a:r>
          </a:p>
        </p:txBody>
      </p:sp>
      <p:sp>
        <p:nvSpPr>
          <p:cNvPr id="127" name="Slide Number Placeholder 5">
            <a:extLst>
              <a:ext uri="{FF2B5EF4-FFF2-40B4-BE49-F238E27FC236}">
                <a16:creationId xmlns:a16="http://schemas.microsoft.com/office/drawing/2014/main" id="{DEDEAF7E-D577-4B93-BAE4-358F8963B0DF}"/>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tx1"/>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2111649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FB76C12-E75A-4DC1-9960-728FF6247EDA}"/>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2E9A038F-EA18-4BE8-9515-18A5468BAD77}"/>
              </a:ext>
              <a:ext uri="{C183D7F6-B498-43B3-948B-1728B52AA6E4}">
                <adec:decorative xmlns:adec="http://schemas.microsoft.com/office/drawing/2017/decorative" val="1"/>
              </a:ext>
            </a:extLst>
          </p:cNvPr>
          <p:cNvSpPr/>
          <p:nvPr userDrawn="1"/>
        </p:nvSpPr>
        <p:spPr>
          <a:xfrm>
            <a:off x="6531"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ight Triangle 8">
            <a:extLst>
              <a:ext uri="{FF2B5EF4-FFF2-40B4-BE49-F238E27FC236}">
                <a16:creationId xmlns:a16="http://schemas.microsoft.com/office/drawing/2014/main" id="{FD9F40A1-CB92-4D33-8C7F-3D64C4CDA875}"/>
              </a:ext>
              <a:ext uri="{C183D7F6-B498-43B3-948B-1728B52AA6E4}">
                <adec:decorative xmlns:adec="http://schemas.microsoft.com/office/drawing/2017/decorative" val="1"/>
              </a:ext>
            </a:extLst>
          </p:cNvPr>
          <p:cNvSpPr/>
          <p:nvPr userDrawn="1"/>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itle 1">
            <a:extLst>
              <a:ext uri="{FF2B5EF4-FFF2-40B4-BE49-F238E27FC236}">
                <a16:creationId xmlns:a16="http://schemas.microsoft.com/office/drawing/2014/main" id="{F0B8C043-6614-4EDF-B7D6-FFD668CA6D58}"/>
              </a:ext>
            </a:extLst>
          </p:cNvPr>
          <p:cNvSpPr>
            <a:spLocks noGrp="1"/>
          </p:cNvSpPr>
          <p:nvPr>
            <p:ph type="ctrTitle"/>
          </p:nvPr>
        </p:nvSpPr>
        <p:spPr>
          <a:xfrm>
            <a:off x="453142" y="725467"/>
            <a:ext cx="6028339" cy="1933899"/>
          </a:xfrm>
          <a:prstGeom prst="rect">
            <a:avLst/>
          </a:prstGeom>
        </p:spPr>
        <p:txBody>
          <a:bodyPr>
            <a:normAutofit/>
          </a:bodyPr>
          <a:lstStyle>
            <a:lvl1pPr>
              <a:defRPr sz="5400"/>
            </a:lvl1pPr>
          </a:lstStyle>
          <a:p>
            <a:pPr algn="l"/>
            <a:r>
              <a:rPr lang="en-US" sz="5400">
                <a:solidFill>
                  <a:srgbClr val="FFFFFF"/>
                </a:solidFill>
              </a:rPr>
              <a:t>Click to edit Master title style</a:t>
            </a:r>
            <a:endParaRPr lang="en-US" sz="5400" dirty="0">
              <a:solidFill>
                <a:srgbClr val="FFFFFF"/>
              </a:solidFill>
            </a:endParaRPr>
          </a:p>
        </p:txBody>
      </p:sp>
      <p:sp>
        <p:nvSpPr>
          <p:cNvPr id="41" name="Subtitle 2">
            <a:extLst>
              <a:ext uri="{FF2B5EF4-FFF2-40B4-BE49-F238E27FC236}">
                <a16:creationId xmlns:a16="http://schemas.microsoft.com/office/drawing/2014/main" id="{65B41117-5C7C-418F-ACC1-2C995E399F4B}"/>
              </a:ext>
            </a:extLst>
          </p:cNvPr>
          <p:cNvSpPr>
            <a:spLocks noGrp="1"/>
          </p:cNvSpPr>
          <p:nvPr>
            <p:ph type="subTitle" idx="1"/>
          </p:nvPr>
        </p:nvSpPr>
        <p:spPr>
          <a:xfrm>
            <a:off x="453142" y="2887800"/>
            <a:ext cx="6028339" cy="2942987"/>
          </a:xfrm>
          <a:prstGeom prst="rect">
            <a:avLst/>
          </a:prstGeom>
        </p:spPr>
        <p:txBody>
          <a:bodyPr/>
          <a:lstStyle>
            <a:lvl1pPr marL="0" indent="0">
              <a:lnSpc>
                <a:spcPct val="120000"/>
              </a:lnSpc>
              <a:buNone/>
              <a:defRPr sz="1800"/>
            </a:lvl1pPr>
          </a:lstStyle>
          <a:p>
            <a:pPr algn="l">
              <a:lnSpc>
                <a:spcPct val="110000"/>
              </a:lnSpc>
            </a:pPr>
            <a:r>
              <a:rPr lang="en-US">
                <a:solidFill>
                  <a:srgbClr val="FFFFFF"/>
                </a:solidFill>
              </a:rPr>
              <a:t>Click to edit Master subtitle style</a:t>
            </a:r>
            <a:endParaRPr lang="en-US" dirty="0">
              <a:solidFill>
                <a:srgbClr val="FFFFFF"/>
              </a:solidFill>
            </a:endParaRPr>
          </a:p>
        </p:txBody>
      </p:sp>
      <p:sp>
        <p:nvSpPr>
          <p:cNvPr id="48" name="Date Placeholder 3">
            <a:extLst>
              <a:ext uri="{FF2B5EF4-FFF2-40B4-BE49-F238E27FC236}">
                <a16:creationId xmlns:a16="http://schemas.microsoft.com/office/drawing/2014/main" id="{E8CEA822-47EC-4255-B51C-916CD39C767B}"/>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bg1"/>
                </a:solidFill>
              </a:defRPr>
            </a:lvl1pPr>
          </a:lstStyle>
          <a:p>
            <a:r>
              <a:rPr lang="en-US" dirty="0"/>
              <a:t>2/2/20XX</a:t>
            </a:r>
          </a:p>
        </p:txBody>
      </p:sp>
      <p:sp>
        <p:nvSpPr>
          <p:cNvPr id="53" name="Picture Placeholder 51">
            <a:extLst>
              <a:ext uri="{FF2B5EF4-FFF2-40B4-BE49-F238E27FC236}">
                <a16:creationId xmlns:a16="http://schemas.microsoft.com/office/drawing/2014/main" id="{79C95DFA-DC4E-4658-87DF-37B40F51F4F1}"/>
              </a:ext>
            </a:extLst>
          </p:cNvPr>
          <p:cNvSpPr>
            <a:spLocks noGrp="1"/>
          </p:cNvSpPr>
          <p:nvPr>
            <p:ph type="pic" sz="quarter" idx="13" hasCustomPrompt="1"/>
          </p:nvPr>
        </p:nvSpPr>
        <p:spPr>
          <a:xfrm>
            <a:off x="7194414" y="0"/>
            <a:ext cx="4997586" cy="2282888"/>
          </a:xfrm>
          <a:prstGeom prst="rect">
            <a:avLst/>
          </a:prstGeom>
        </p:spPr>
        <p:txBody>
          <a:bodyPr/>
          <a:lstStyle>
            <a:lvl1pPr marL="0" indent="0" algn="ctr">
              <a:buNone/>
              <a:defRPr sz="2000"/>
            </a:lvl1pPr>
          </a:lstStyle>
          <a:p>
            <a:r>
              <a:rPr lang="en-US" dirty="0"/>
              <a:t>Click to add photo</a:t>
            </a:r>
          </a:p>
        </p:txBody>
      </p:sp>
      <p:sp>
        <p:nvSpPr>
          <p:cNvPr id="54" name="Picture Placeholder 51">
            <a:extLst>
              <a:ext uri="{FF2B5EF4-FFF2-40B4-BE49-F238E27FC236}">
                <a16:creationId xmlns:a16="http://schemas.microsoft.com/office/drawing/2014/main" id="{5EF5B274-E5A0-43C9-8A69-83629B0959B7}"/>
              </a:ext>
            </a:extLst>
          </p:cNvPr>
          <p:cNvSpPr>
            <a:spLocks noGrp="1"/>
          </p:cNvSpPr>
          <p:nvPr>
            <p:ph type="pic" sz="quarter" idx="14" hasCustomPrompt="1"/>
          </p:nvPr>
        </p:nvSpPr>
        <p:spPr>
          <a:xfrm>
            <a:off x="7191774" y="2286000"/>
            <a:ext cx="5000226" cy="2282888"/>
          </a:xfrm>
          <a:prstGeom prst="rect">
            <a:avLst/>
          </a:prstGeom>
        </p:spPr>
        <p:txBody>
          <a:bodyPr/>
          <a:lstStyle>
            <a:lvl1pPr marL="0" indent="0" algn="ctr">
              <a:buNone/>
              <a:defRPr sz="2000"/>
            </a:lvl1pPr>
          </a:lstStyle>
          <a:p>
            <a:r>
              <a:rPr lang="en-US" dirty="0"/>
              <a:t>Click to add photo</a:t>
            </a:r>
          </a:p>
        </p:txBody>
      </p:sp>
      <p:sp>
        <p:nvSpPr>
          <p:cNvPr id="55" name="Picture Placeholder 51">
            <a:extLst>
              <a:ext uri="{FF2B5EF4-FFF2-40B4-BE49-F238E27FC236}">
                <a16:creationId xmlns:a16="http://schemas.microsoft.com/office/drawing/2014/main" id="{4F741404-84C5-4B6D-A9DF-04368D8CE754}"/>
              </a:ext>
            </a:extLst>
          </p:cNvPr>
          <p:cNvSpPr>
            <a:spLocks noGrp="1"/>
          </p:cNvSpPr>
          <p:nvPr>
            <p:ph type="pic" sz="quarter" idx="15" hasCustomPrompt="1"/>
          </p:nvPr>
        </p:nvSpPr>
        <p:spPr>
          <a:xfrm>
            <a:off x="7190232" y="4572000"/>
            <a:ext cx="5001768" cy="2286000"/>
          </a:xfrm>
          <a:prstGeom prst="rect">
            <a:avLst/>
          </a:prstGeom>
        </p:spPr>
        <p:txBody>
          <a:bodyPr/>
          <a:lstStyle>
            <a:lvl1pPr marL="0" indent="0" algn="ctr">
              <a:buNone/>
              <a:defRPr sz="2000"/>
            </a:lvl1pPr>
          </a:lstStyle>
          <a:p>
            <a:r>
              <a:rPr lang="en-US" dirty="0"/>
              <a:t>Click to add photo</a:t>
            </a:r>
          </a:p>
        </p:txBody>
      </p:sp>
      <p:grpSp>
        <p:nvGrpSpPr>
          <p:cNvPr id="10" name="Group 9">
            <a:extLst>
              <a:ext uri="{FF2B5EF4-FFF2-40B4-BE49-F238E27FC236}">
                <a16:creationId xmlns:a16="http://schemas.microsoft.com/office/drawing/2014/main" id="{A02F5DF9-7A8B-4537-A6A0-2E18DDAEBE1C}"/>
              </a:ext>
              <a:ext uri="{C183D7F6-B498-43B3-948B-1728B52AA6E4}">
                <adec:decorative xmlns:adec="http://schemas.microsoft.com/office/drawing/2017/decorative" val="1"/>
              </a:ext>
            </a:extLst>
          </p:cNvPr>
          <p:cNvGrpSpPr/>
          <p:nvPr userDrawn="1"/>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C7B4CDB4-E22F-44F9-88B7-1F387514E496}"/>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5E9F74E-6897-4904-82FB-61A6D96C967D}"/>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A81A9C5-9E3B-4C65-AB4D-F2303D1D4486}"/>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CEAD54-0ADC-4090-99E7-D1691F787A5A}"/>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6BE792-DC81-4EA8-ABFD-F41E49E988AC}"/>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68594AF-C50A-416B-9238-1BFEA44A71A0}"/>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BB7432C-3B26-434E-96F1-3CA88C2C1428}"/>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F2307A-A723-481D-A679-099426CBF66B}"/>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13702D-25EA-454E-80F1-45BB74D4CC94}"/>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450B88E-997E-4F65-82F8-9D47ECBC796B}"/>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75EAEE1-D5B7-4F67-A50A-D616B864B825}"/>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E1ABFCA-E35A-4D14-8F29-A5ADABFB908B}"/>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809049-7B8F-4F96-BA1C-46C0BAA4A475}"/>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0330093-E758-4906-A2FC-F18D60D8AF3E}"/>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EC1A30-03E9-4C4D-8340-9B9E6E8CEA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4CE662E-0BD8-48D5-AFAE-CDCF90AD56A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A2192D8-661B-4B8B-A3CD-FA227DD796D7}"/>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D76DFA6-E8E2-4E7C-88C0-2305E398AC46}"/>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E1A15B-0E79-4E7D-AEB2-4CC45B533F20}"/>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3B1CB8C-2288-41EE-8AAB-B66AFF7085E5}"/>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AA269E-0C97-43AC-B914-ACE0CEBFDE12}"/>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4D09D19-B613-4AF2-ABF3-0FFEC7F7EBFF}"/>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3C0ED42-E6BC-4162-9554-D604DD6D6B0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C20673F-4A5C-4719-9B9C-171763FDA82E}"/>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253314C-8CCD-4CF3-9C37-B580A4AED2C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D7A90F7-C2FA-4AA1-B434-510EAA4E1294}"/>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4B0EC38-EAFB-43C1-87E3-FE67E72292D7}"/>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0854AE5-9E53-4202-A081-4736689EBC11}"/>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B5673B7-A170-46D3-B5E1-D79F3374A71A}"/>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9" name="Footer Placeholder 4">
            <a:extLst>
              <a:ext uri="{FF2B5EF4-FFF2-40B4-BE49-F238E27FC236}">
                <a16:creationId xmlns:a16="http://schemas.microsoft.com/office/drawing/2014/main" id="{9C730C22-6E95-40BE-A708-FA2A25DD2FD3}"/>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bg1"/>
                </a:solidFill>
              </a:defRPr>
            </a:lvl1pPr>
          </a:lstStyle>
          <a:p>
            <a:r>
              <a:rPr lang="en-US" dirty="0"/>
              <a:t>PRESENTATION TITLE</a:t>
            </a:r>
          </a:p>
        </p:txBody>
      </p:sp>
      <p:sp>
        <p:nvSpPr>
          <p:cNvPr id="50" name="Slide Number Placeholder 5">
            <a:extLst>
              <a:ext uri="{FF2B5EF4-FFF2-40B4-BE49-F238E27FC236}">
                <a16:creationId xmlns:a16="http://schemas.microsoft.com/office/drawing/2014/main" id="{BFC463F0-AD39-4A7E-A5BF-1D7436900B7F}"/>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bg1"/>
                </a:solidFill>
                <a:effectLst>
                  <a:outerShdw blurRad="50800" dist="38100" dir="2700000" algn="tl" rotWithShape="0">
                    <a:prstClr val="black">
                      <a:alpha val="40000"/>
                    </a:prstClr>
                  </a:outerShdw>
                </a:effectLst>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3393511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4987528D-293D-419F-B6B1-A104443B2F85}"/>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2" name="Rectangle 51">
            <a:extLst>
              <a:ext uri="{FF2B5EF4-FFF2-40B4-BE49-F238E27FC236}">
                <a16:creationId xmlns:a16="http://schemas.microsoft.com/office/drawing/2014/main" id="{AA467263-FC60-4269-BE10-A00F3AE96AB9}"/>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3" name="Right Triangle 52">
            <a:extLst>
              <a:ext uri="{FF2B5EF4-FFF2-40B4-BE49-F238E27FC236}">
                <a16:creationId xmlns:a16="http://schemas.microsoft.com/office/drawing/2014/main" id="{0A2143FD-5B7E-4844-9056-07C72D17C935}"/>
              </a:ext>
              <a:ext uri="{C183D7F6-B498-43B3-948B-1728B52AA6E4}">
                <adec:decorative xmlns:adec="http://schemas.microsoft.com/office/drawing/2017/decorative" val="1"/>
              </a:ext>
            </a:extLst>
          </p:cNvPr>
          <p:cNvSpPr/>
          <p:nvPr userDrawn="1"/>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lowchart: Document 53">
            <a:extLst>
              <a:ext uri="{FF2B5EF4-FFF2-40B4-BE49-F238E27FC236}">
                <a16:creationId xmlns:a16="http://schemas.microsoft.com/office/drawing/2014/main" id="{FD193356-2BA7-4BBE-A881-735188BBDB3F}"/>
              </a:ext>
              <a:ext uri="{C183D7F6-B498-43B3-948B-1728B52AA6E4}">
                <adec:decorative xmlns:adec="http://schemas.microsoft.com/office/drawing/2017/decorative" val="1"/>
              </a:ext>
            </a:extLst>
          </p:cNvPr>
          <p:cNvSpPr/>
          <p:nvPr userDrawn="1"/>
        </p:nvSpPr>
        <p:spPr>
          <a:xfrm rot="5400000">
            <a:off x="7455724" y="2105114"/>
            <a:ext cx="6858000" cy="2647778"/>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5" name="Group 54">
            <a:extLst>
              <a:ext uri="{FF2B5EF4-FFF2-40B4-BE49-F238E27FC236}">
                <a16:creationId xmlns:a16="http://schemas.microsoft.com/office/drawing/2014/main" id="{BABB6A4E-AAF5-46BC-AF70-EFB826898F06}"/>
              </a:ext>
              <a:ext uri="{C183D7F6-B498-43B3-948B-1728B52AA6E4}">
                <adec:decorative xmlns:adec="http://schemas.microsoft.com/office/drawing/2017/decorative" val="1"/>
              </a:ext>
            </a:extLst>
          </p:cNvPr>
          <p:cNvGrpSpPr/>
          <p:nvPr userDrawn="1"/>
        </p:nvGrpSpPr>
        <p:grpSpPr>
          <a:xfrm>
            <a:off x="-6214" y="-1"/>
            <a:ext cx="12214827" cy="6858000"/>
            <a:chOff x="-6214" y="-1"/>
            <a:chExt cx="12214827" cy="6858000"/>
          </a:xfrm>
        </p:grpSpPr>
        <p:cxnSp>
          <p:nvCxnSpPr>
            <p:cNvPr id="56" name="Straight Connector 55">
              <a:extLst>
                <a:ext uri="{FF2B5EF4-FFF2-40B4-BE49-F238E27FC236}">
                  <a16:creationId xmlns:a16="http://schemas.microsoft.com/office/drawing/2014/main" id="{5098CE0A-07AF-475D-847B-BC2C09B11257}"/>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FAF8888-5C58-4210-9B6C-8453116F89D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55DA967-527D-4EF5-BC5B-C9A4D0AE670B}"/>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D4B90F1-FA63-44F8-AFBD-EAA664F266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79BC52E-5A86-4380-BDBD-4A8C8F79F3DA}"/>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518DD47-B72F-4572-8652-594CB38C7C77}"/>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BB75A49-D451-4D82-A22C-FF0946E6DED9}"/>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BCB1FB9-CC9B-48F2-90C3-821F3F616C17}"/>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6D00A7D-DC23-4315-9EC0-B669EB491DB1}"/>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E76C2DE-1D31-4289-AE7D-6C34B9BEE7E0}"/>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62E9492-F409-482D-B645-10FF6AC41AF9}"/>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2DC565F-0CA2-4501-8213-735FFE3DF6B3}"/>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E5A3D38-7FDD-4709-88C6-590F3E5AEA78}"/>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F34FB10-A2A2-42BE-89D3-59CDCDF82CEB}"/>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0EB0B65-231B-4586-AB6F-5AB3DE9FAADA}"/>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19DB94B-4BD3-4672-BD6B-3994D5B9CE77}"/>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806E7D0-A3FD-43BC-B099-D9AD77116FD8}"/>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9D3F4C0-B895-47F1-B38A-1D86C2396A92}"/>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2FA5DF4-DE8F-4EF8-BC50-0BDA1ED6BA11}"/>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41CF04F-8C94-4781-839F-DCABB2D7BC97}"/>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08DF419-049D-4C31-BE0A-E5F9FADA5100}"/>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619C9CF-0817-4920-8D58-4983252BD91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A5B031B-FA3D-4738-BB48-5143A29B8002}"/>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4D8098E-5CEA-4903-A146-23D553F698E1}"/>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A900A38-58AC-40D4-896C-5B66E9712355}"/>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3E623E7-180E-4DB5-91B3-48CE8414D8B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C3F2957-4A6D-4C53-A2BC-0ED300AE530D}"/>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9A34577-91E4-43A1-965D-0E340D1398EA}"/>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7E108E-58D2-4FB5-AFA0-27A86DA9630B}"/>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8B22350-AB76-4020-9872-4E63DFBF96A3}"/>
              </a:ext>
            </a:extLst>
          </p:cNvPr>
          <p:cNvSpPr>
            <a:spLocks noGrp="1"/>
          </p:cNvSpPr>
          <p:nvPr>
            <p:ph type="title" hasCustomPrompt="1"/>
          </p:nvPr>
        </p:nvSpPr>
        <p:spPr>
          <a:xfrm>
            <a:off x="444604" y="689389"/>
            <a:ext cx="5465225" cy="2637455"/>
          </a:xfrm>
          <a:prstGeom prst="rect">
            <a:avLst/>
          </a:prstGeom>
        </p:spPr>
        <p:txBody>
          <a:bodyPr anchor="b"/>
          <a:lstStyle>
            <a:lvl1pPr>
              <a:defRPr>
                <a:solidFill>
                  <a:schemeClr val="tx2"/>
                </a:solidFill>
              </a:defRPr>
            </a:lvl1pPr>
          </a:lstStyle>
          <a:p>
            <a:r>
              <a:rPr lang="en-US" dirty="0"/>
              <a:t>Click to add title</a:t>
            </a:r>
          </a:p>
        </p:txBody>
      </p:sp>
      <p:sp>
        <p:nvSpPr>
          <p:cNvPr id="86" name="Subtitle 2">
            <a:extLst>
              <a:ext uri="{FF2B5EF4-FFF2-40B4-BE49-F238E27FC236}">
                <a16:creationId xmlns:a16="http://schemas.microsoft.com/office/drawing/2014/main" id="{89A872D6-4D76-4CD1-9873-C29D72DFD68D}"/>
              </a:ext>
            </a:extLst>
          </p:cNvPr>
          <p:cNvSpPr>
            <a:spLocks noGrp="1"/>
          </p:cNvSpPr>
          <p:nvPr>
            <p:ph type="subTitle" idx="1"/>
          </p:nvPr>
        </p:nvSpPr>
        <p:spPr>
          <a:xfrm>
            <a:off x="453142" y="3602038"/>
            <a:ext cx="5414255" cy="1560594"/>
          </a:xfrm>
          <a:prstGeom prst="rect">
            <a:avLst/>
          </a:prstGeom>
        </p:spPr>
        <p:txBody>
          <a:bodyPr/>
          <a:lstStyle>
            <a:lvl1pPr marL="0" indent="0">
              <a:lnSpc>
                <a:spcPct val="100000"/>
              </a:lnSpc>
              <a:buNone/>
              <a:defRPr sz="1800">
                <a:solidFill>
                  <a:schemeClr val="tx2"/>
                </a:solidFill>
              </a:defRPr>
            </a:lvl1pPr>
          </a:lstStyle>
          <a:p>
            <a:pPr algn="l">
              <a:lnSpc>
                <a:spcPct val="110000"/>
              </a:lnSpc>
            </a:pPr>
            <a:r>
              <a:rPr lang="en-US">
                <a:solidFill>
                  <a:schemeClr val="tx2">
                    <a:alpha val="80000"/>
                  </a:schemeClr>
                </a:solidFill>
              </a:rPr>
              <a:t>Click to edit Master subtitle style</a:t>
            </a:r>
            <a:endParaRPr lang="en-US" dirty="0">
              <a:solidFill>
                <a:schemeClr val="tx2">
                  <a:alpha val="80000"/>
                </a:schemeClr>
              </a:solidFill>
            </a:endParaRPr>
          </a:p>
        </p:txBody>
      </p:sp>
      <p:sp>
        <p:nvSpPr>
          <p:cNvPr id="91" name="Date Placeholder 3">
            <a:extLst>
              <a:ext uri="{FF2B5EF4-FFF2-40B4-BE49-F238E27FC236}">
                <a16:creationId xmlns:a16="http://schemas.microsoft.com/office/drawing/2014/main" id="{4986AE78-551F-477B-AF47-E26167A61C65}"/>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tx1"/>
                </a:solidFill>
              </a:defRPr>
            </a:lvl1pPr>
          </a:lstStyle>
          <a:p>
            <a:r>
              <a:rPr lang="en-US" dirty="0"/>
              <a:t>2/2/20XX</a:t>
            </a:r>
          </a:p>
        </p:txBody>
      </p:sp>
      <p:sp>
        <p:nvSpPr>
          <p:cNvPr id="47" name="Picture Placeholder 4">
            <a:extLst>
              <a:ext uri="{FF2B5EF4-FFF2-40B4-BE49-F238E27FC236}">
                <a16:creationId xmlns:a16="http://schemas.microsoft.com/office/drawing/2014/main" id="{5C9DFB21-140A-4BCA-8D67-8581312FE9D8}"/>
              </a:ext>
            </a:extLst>
          </p:cNvPr>
          <p:cNvSpPr>
            <a:spLocks noGrp="1"/>
          </p:cNvSpPr>
          <p:nvPr>
            <p:ph type="pic" sz="quarter" idx="15" hasCustomPrompt="1"/>
          </p:nvPr>
        </p:nvSpPr>
        <p:spPr>
          <a:xfrm>
            <a:off x="5996630" y="443884"/>
            <a:ext cx="5909831" cy="5879389"/>
          </a:xfrm>
          <a:prstGeom prst="ellipse">
            <a:avLst/>
          </a:prstGeom>
        </p:spPr>
        <p:txBody>
          <a:bodyPr anchor="ctr"/>
          <a:lstStyle>
            <a:lvl1pPr marL="0" indent="0" algn="ctr">
              <a:buNone/>
              <a:defRPr sz="2000">
                <a:solidFill>
                  <a:schemeClr val="tx1"/>
                </a:solidFill>
              </a:defRPr>
            </a:lvl1pPr>
          </a:lstStyle>
          <a:p>
            <a:r>
              <a:rPr lang="en-US" dirty="0"/>
              <a:t>Click to add photo</a:t>
            </a:r>
          </a:p>
        </p:txBody>
      </p:sp>
      <p:sp>
        <p:nvSpPr>
          <p:cNvPr id="92" name="Footer Placeholder 4">
            <a:extLst>
              <a:ext uri="{FF2B5EF4-FFF2-40B4-BE49-F238E27FC236}">
                <a16:creationId xmlns:a16="http://schemas.microsoft.com/office/drawing/2014/main" id="{19C3F2E1-5471-4835-8A24-5F00674FDEFA}"/>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tx1"/>
                </a:solidFill>
              </a:defRPr>
            </a:lvl1pPr>
          </a:lstStyle>
          <a:p>
            <a:r>
              <a:rPr lang="en-US" dirty="0"/>
              <a:t>PRESENTATION TITLE</a:t>
            </a:r>
          </a:p>
        </p:txBody>
      </p:sp>
      <p:sp>
        <p:nvSpPr>
          <p:cNvPr id="93" name="Slide Number Placeholder 5">
            <a:extLst>
              <a:ext uri="{FF2B5EF4-FFF2-40B4-BE49-F238E27FC236}">
                <a16:creationId xmlns:a16="http://schemas.microsoft.com/office/drawing/2014/main" id="{24B165E2-B012-4272-BBB2-66D70B29AEDC}"/>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tx1"/>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610060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p>
        </p:txBody>
      </p:sp>
      <p:sp>
        <p:nvSpPr>
          <p:cNvPr id="2" name="Date Placeholder 1"/>
          <p:cNvSpPr>
            <a:spLocks noGrp="1"/>
          </p:cNvSpPr>
          <p:nvPr>
            <p:ph type="dt" sz="half" idx="10"/>
          </p:nvPr>
        </p:nvSpPr>
        <p:spPr/>
        <p:txBody>
          <a:bodyPr/>
          <a:lstStyle/>
          <a:p>
            <a:fld id="{5E76CA00-3225-4FE5-8887-17546E635ED0}" type="datetime1">
              <a:rPr lang="en-US" smtClean="0"/>
              <a:t>1/29/2024</a:t>
            </a:fld>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13432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AA94E6EE-E4C7-4C54-AA33-D24FC6441998}" type="datetime1">
              <a:rPr lang="en-US" smtClean="0"/>
              <a:t>1/29/2024</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36729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C55FFCA8-949B-4C4B-88E3-D1A67566DDFC}" type="datetime1">
              <a:rPr lang="en-US" smtClean="0"/>
              <a:t>1/29/2024</a:t>
            </a:fld>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0857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0F25F0BC-3414-4A4E-82FD-7DE1761A554A}"/>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5136E80E-F44A-4A08-AD5C-C4E6E83A717C}"/>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Freeform: Shape 3">
            <a:extLst>
              <a:ext uri="{FF2B5EF4-FFF2-40B4-BE49-F238E27FC236}">
                <a16:creationId xmlns:a16="http://schemas.microsoft.com/office/drawing/2014/main" id="{C4F02106-B95B-4137-ABA0-DE89F9345654}"/>
              </a:ext>
              <a:ext uri="{C183D7F6-B498-43B3-948B-1728B52AA6E4}">
                <adec:decorative xmlns:adec="http://schemas.microsoft.com/office/drawing/2017/decorative" val="1"/>
              </a:ext>
            </a:extLst>
          </p:cNvPr>
          <p:cNvSpPr/>
          <p:nvPr userDrawn="1"/>
        </p:nvSpPr>
        <p:spPr>
          <a:xfrm rot="10800000">
            <a:off x="3107" y="-6055"/>
            <a:ext cx="12185786" cy="2656696"/>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5" name="Right Triangle 4">
            <a:extLst>
              <a:ext uri="{FF2B5EF4-FFF2-40B4-BE49-F238E27FC236}">
                <a16:creationId xmlns:a16="http://schemas.microsoft.com/office/drawing/2014/main" id="{86F50E1B-B981-4FF3-B7D0-ED31A0707BAE}"/>
              </a:ext>
              <a:ext uri="{C183D7F6-B498-43B3-948B-1728B52AA6E4}">
                <adec:decorative xmlns:adec="http://schemas.microsoft.com/office/drawing/2017/decorative" val="1"/>
              </a:ext>
            </a:extLst>
          </p:cNvPr>
          <p:cNvSpPr/>
          <p:nvPr userDrawn="1"/>
        </p:nvSpPr>
        <p:spPr>
          <a:xfrm rot="13500000">
            <a:off x="-266903" y="3535448"/>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0AE35541-C201-4A8C-8E97-2CF46579AF03}"/>
              </a:ext>
              <a:ext uri="{C183D7F6-B498-43B3-948B-1728B52AA6E4}">
                <adec:decorative xmlns:adec="http://schemas.microsoft.com/office/drawing/2017/decorative" val="1"/>
              </a:ext>
            </a:extLst>
          </p:cNvPr>
          <p:cNvSpPr/>
          <p:nvPr userDrawn="1"/>
        </p:nvSpPr>
        <p:spPr>
          <a:xfrm>
            <a:off x="36273" y="5198354"/>
            <a:ext cx="2602925" cy="1671572"/>
          </a:xfrm>
          <a:custGeom>
            <a:avLst/>
            <a:gdLst>
              <a:gd name="connsiteX0" fmla="*/ 281723 w 2602925"/>
              <a:gd name="connsiteY0" fmla="*/ 0 h 1671572"/>
              <a:gd name="connsiteX1" fmla="*/ 2538665 w 2602925"/>
              <a:gd name="connsiteY1" fmla="*/ 1496001 h 1671572"/>
              <a:gd name="connsiteX2" fmla="*/ 2602925 w 2602925"/>
              <a:gd name="connsiteY2" fmla="*/ 1671572 h 1671572"/>
              <a:gd name="connsiteX3" fmla="*/ 1714953 w 2602925"/>
              <a:gd name="connsiteY3" fmla="*/ 1671572 h 1671572"/>
              <a:gd name="connsiteX4" fmla="*/ 1633707 w 2602925"/>
              <a:gd name="connsiteY4" fmla="*/ 1537837 h 1671572"/>
              <a:gd name="connsiteX5" fmla="*/ 281722 w 2602925"/>
              <a:gd name="connsiteY5" fmla="*/ 818992 h 1671572"/>
              <a:gd name="connsiteX6" fmla="*/ 115019 w 2602925"/>
              <a:gd name="connsiteY6" fmla="*/ 827410 h 1671572"/>
              <a:gd name="connsiteX7" fmla="*/ 0 w 2602925"/>
              <a:gd name="connsiteY7" fmla="*/ 844964 h 1671572"/>
              <a:gd name="connsiteX8" fmla="*/ 0 w 2602925"/>
              <a:gd name="connsiteY8" fmla="*/ 17421 h 1671572"/>
              <a:gd name="connsiteX9" fmla="*/ 31283 w 2602925"/>
              <a:gd name="connsiteY9" fmla="*/ 12646 h 1671572"/>
              <a:gd name="connsiteX10" fmla="*/ 281723 w 2602925"/>
              <a:gd name="connsiteY10" fmla="*/ 0 h 167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2925" h="1671572">
                <a:moveTo>
                  <a:pt x="281723" y="0"/>
                </a:moveTo>
                <a:cubicBezTo>
                  <a:pt x="1296311" y="0"/>
                  <a:pt x="2166821" y="616864"/>
                  <a:pt x="2538665" y="1496001"/>
                </a:cubicBezTo>
                <a:lnTo>
                  <a:pt x="2602925" y="1671572"/>
                </a:lnTo>
                <a:lnTo>
                  <a:pt x="1714953" y="1671572"/>
                </a:lnTo>
                <a:lnTo>
                  <a:pt x="1633707" y="1537837"/>
                </a:lnTo>
                <a:cubicBezTo>
                  <a:pt x="1340706" y="1104138"/>
                  <a:pt x="844514" y="818992"/>
                  <a:pt x="281722" y="818992"/>
                </a:cubicBezTo>
                <a:cubicBezTo>
                  <a:pt x="225443" y="818992"/>
                  <a:pt x="169830" y="821844"/>
                  <a:pt x="115019" y="827410"/>
                </a:cubicBezTo>
                <a:lnTo>
                  <a:pt x="0" y="844964"/>
                </a:lnTo>
                <a:lnTo>
                  <a:pt x="0" y="17421"/>
                </a:lnTo>
                <a:lnTo>
                  <a:pt x="31283" y="12646"/>
                </a:lnTo>
                <a:cubicBezTo>
                  <a:pt x="113626" y="4284"/>
                  <a:pt x="197174" y="0"/>
                  <a:pt x="281723"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 name="Group 6">
            <a:extLst>
              <a:ext uri="{FF2B5EF4-FFF2-40B4-BE49-F238E27FC236}">
                <a16:creationId xmlns:a16="http://schemas.microsoft.com/office/drawing/2014/main" id="{2D77D8A9-52A9-426B-A7FA-8F0D57A03862}"/>
              </a:ext>
              <a:ext uri="{C183D7F6-B498-43B3-948B-1728B52AA6E4}">
                <adec:decorative xmlns:adec="http://schemas.microsoft.com/office/drawing/2017/decorative" val="1"/>
              </a:ext>
            </a:extLst>
          </p:cNvPr>
          <p:cNvGrpSpPr/>
          <p:nvPr userDrawn="1"/>
        </p:nvGrpSpPr>
        <p:grpSpPr>
          <a:xfrm>
            <a:off x="0" y="0"/>
            <a:ext cx="12214827" cy="6858000"/>
            <a:chOff x="-6214" y="-1"/>
            <a:chExt cx="12214827" cy="6858000"/>
          </a:xfrm>
        </p:grpSpPr>
        <p:cxnSp>
          <p:nvCxnSpPr>
            <p:cNvPr id="8" name="Straight Connector 7">
              <a:extLst>
                <a:ext uri="{FF2B5EF4-FFF2-40B4-BE49-F238E27FC236}">
                  <a16:creationId xmlns:a16="http://schemas.microsoft.com/office/drawing/2014/main" id="{9FBA36D2-108E-4BCE-B00B-7AADE262EBA8}"/>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CCA430-E045-49A4-BBFA-58E62DB70C12}"/>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8F23F5-C38C-4F4D-AC9D-53EE5C805B3C}"/>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F8BEAE-4D02-4E92-BF07-2B52C1DC6AAC}"/>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ECE1E3-E88F-4BF4-91A1-21CE42A919ED}"/>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3597D0-8C2B-4DF1-A82D-B7AED489FAA9}"/>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8A03C0-2CF4-4311-BFE9-050460F9B2B4}"/>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DD4F0C-1AB6-4919-A06A-C33148C95772}"/>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9DCDAB-1034-49DC-B20D-5B3AC4DDA949}"/>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03569C8-7E1D-4D32-880E-03A713BC8EC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87C248-294D-4430-9163-A18DB7A0E58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E8BBE7-F812-4E02-8220-479D4B2E9DB2}"/>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A42D07-05F3-4BE3-81BF-B5F84474EF19}"/>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1C5E67-B32B-49DC-BF5E-D25C7CF20873}"/>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6B1788E-1754-47A2-853A-6FE39EEB1E03}"/>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7682792-A763-4918-B362-26D487DE471E}"/>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D52BF25-0CAE-4903-A7E6-8A7768DD1F70}"/>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A14A49A-F4B0-444F-8BA5-9DC89AC760A0}"/>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09471A-4DE2-47CD-AED8-27D5B1050BDC}"/>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4C0A412-5D4A-44E9-9738-BD17D84887C4}"/>
                </a:ext>
              </a:extLst>
            </p:cNvPr>
            <p:cNvCxnSpPr>
              <a:cxnSpLocks/>
            </p:cNvCxnSpPr>
            <p:nvPr/>
          </p:nvCxnSpPr>
          <p:spPr>
            <a:xfrm>
              <a:off x="-6214"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2F41B69-68CE-41EF-BBED-1CD4FF7A9F0B}"/>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3B5DECC-07DB-431C-88EC-3AEE965EC130}"/>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6CE55D3-190F-47D1-98A6-D7281E51E020}"/>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0324378-6046-45CC-A273-AE16EFF671D7}"/>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190AD03-D044-4A15-879F-BC87B702ABE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9B3C48A-196D-4BE2-A7CD-848178CCFCA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4F5DF92-38A4-42C0-8492-7C34DBFEF333}"/>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C093942-8F5E-4520-8571-946A6E5CEBA3}"/>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648E900-15FD-4793-A783-15BD86852618}"/>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Title 1">
            <a:extLst>
              <a:ext uri="{FF2B5EF4-FFF2-40B4-BE49-F238E27FC236}">
                <a16:creationId xmlns:a16="http://schemas.microsoft.com/office/drawing/2014/main" id="{5DF337DA-C179-4649-9021-51ECBB849B65}"/>
              </a:ext>
            </a:extLst>
          </p:cNvPr>
          <p:cNvSpPr>
            <a:spLocks noGrp="1"/>
          </p:cNvSpPr>
          <p:nvPr>
            <p:ph type="title"/>
          </p:nvPr>
        </p:nvSpPr>
        <p:spPr>
          <a:xfrm>
            <a:off x="457200" y="3520914"/>
            <a:ext cx="5552414" cy="2727486"/>
          </a:xfrm>
          <a:prstGeom prst="rect">
            <a:avLst/>
          </a:prstGeom>
        </p:spPr>
        <p:txBody>
          <a:bodyPr anchor="t">
            <a:normAutofit/>
          </a:bodyPr>
          <a:lstStyle>
            <a:lvl1pPr>
              <a:defRPr>
                <a:solidFill>
                  <a:schemeClr val="tx2"/>
                </a:solidFill>
              </a:defRPr>
            </a:lvl1pPr>
          </a:lstStyle>
          <a:p>
            <a:pPr>
              <a:lnSpc>
                <a:spcPct val="110000"/>
              </a:lnSpc>
            </a:pPr>
            <a:r>
              <a:rPr lang="en-US">
                <a:solidFill>
                  <a:schemeClr val="tx2"/>
                </a:solidFill>
                <a:cs typeface="Posterama" panose="020B0504020200020000" pitchFamily="34" charset="0"/>
              </a:rPr>
              <a:t>Click to edit Master title style</a:t>
            </a:r>
            <a:endParaRPr lang="en-US" dirty="0">
              <a:solidFill>
                <a:schemeClr val="tx2"/>
              </a:solidFill>
              <a:cs typeface="Posterama" panose="020B0504020200020000" pitchFamily="34" charset="0"/>
            </a:endParaRPr>
          </a:p>
        </p:txBody>
      </p:sp>
      <p:sp>
        <p:nvSpPr>
          <p:cNvPr id="50" name="Picture Placeholder 44">
            <a:extLst>
              <a:ext uri="{FF2B5EF4-FFF2-40B4-BE49-F238E27FC236}">
                <a16:creationId xmlns:a16="http://schemas.microsoft.com/office/drawing/2014/main" id="{CDAEDC08-93B5-4CC2-A77F-91F47AD1D735}"/>
              </a:ext>
            </a:extLst>
          </p:cNvPr>
          <p:cNvSpPr>
            <a:spLocks noGrp="1"/>
          </p:cNvSpPr>
          <p:nvPr>
            <p:ph type="pic" sz="quarter" idx="13" hasCustomPrompt="1"/>
          </p:nvPr>
        </p:nvSpPr>
        <p:spPr>
          <a:xfrm>
            <a:off x="190500" y="195263"/>
            <a:ext cx="5837238" cy="2960687"/>
          </a:xfrm>
          <a:prstGeom prst="rect">
            <a:avLst/>
          </a:prstGeom>
        </p:spPr>
        <p:txBody>
          <a:bodyPr/>
          <a:lstStyle>
            <a:lvl1pPr marL="0" indent="0" algn="ctr">
              <a:buNone/>
              <a:defRPr>
                <a:solidFill>
                  <a:schemeClr val="tx2"/>
                </a:solidFill>
              </a:defRPr>
            </a:lvl1pPr>
          </a:lstStyle>
          <a:p>
            <a:r>
              <a:rPr lang="en-US" dirty="0"/>
              <a:t>Insert photo here</a:t>
            </a:r>
          </a:p>
        </p:txBody>
      </p:sp>
      <p:sp>
        <p:nvSpPr>
          <p:cNvPr id="51" name="Picture Placeholder 48">
            <a:extLst>
              <a:ext uri="{FF2B5EF4-FFF2-40B4-BE49-F238E27FC236}">
                <a16:creationId xmlns:a16="http://schemas.microsoft.com/office/drawing/2014/main" id="{C34DF4FD-6356-4CA5-9E6F-749666E2D43A}"/>
              </a:ext>
            </a:extLst>
          </p:cNvPr>
          <p:cNvSpPr>
            <a:spLocks noGrp="1"/>
          </p:cNvSpPr>
          <p:nvPr>
            <p:ph type="pic" sz="quarter" idx="14" hasCustomPrompt="1"/>
          </p:nvPr>
        </p:nvSpPr>
        <p:spPr>
          <a:xfrm>
            <a:off x="6164265" y="184840"/>
            <a:ext cx="5841996" cy="2987199"/>
          </a:xfrm>
          <a:prstGeom prst="rect">
            <a:avLst/>
          </a:prstGeom>
        </p:spPr>
        <p:txBody>
          <a:bodyPr/>
          <a:lstStyle>
            <a:lvl1pPr marL="0" indent="0" algn="ctr">
              <a:buNone/>
              <a:defRPr>
                <a:solidFill>
                  <a:schemeClr val="tx2"/>
                </a:solidFill>
              </a:defRPr>
            </a:lvl1pPr>
          </a:lstStyle>
          <a:p>
            <a:r>
              <a:rPr lang="en-US" dirty="0"/>
              <a:t>Insert photo here</a:t>
            </a:r>
          </a:p>
        </p:txBody>
      </p:sp>
      <p:sp>
        <p:nvSpPr>
          <p:cNvPr id="39" name="Content Placeholder 38">
            <a:extLst>
              <a:ext uri="{FF2B5EF4-FFF2-40B4-BE49-F238E27FC236}">
                <a16:creationId xmlns:a16="http://schemas.microsoft.com/office/drawing/2014/main" id="{9C696AEE-49AB-4D07-90D6-AD1902517231}"/>
              </a:ext>
            </a:extLst>
          </p:cNvPr>
          <p:cNvSpPr>
            <a:spLocks noGrp="1"/>
          </p:cNvSpPr>
          <p:nvPr>
            <p:ph sz="quarter" idx="15" hasCustomPrompt="1"/>
          </p:nvPr>
        </p:nvSpPr>
        <p:spPr>
          <a:xfrm>
            <a:off x="6189663" y="3525611"/>
            <a:ext cx="5816600" cy="2720975"/>
          </a:xfrm>
          <a:prstGeom prst="rect">
            <a:avLst/>
          </a:prstGeom>
        </p:spPr>
        <p:txBody>
          <a:bodyPr/>
          <a:lstStyle>
            <a:lvl1pPr marL="0" indent="0">
              <a:buNone/>
              <a:defRPr sz="2400">
                <a:solidFill>
                  <a:schemeClr val="tx2"/>
                </a:solidFill>
              </a:defRPr>
            </a:lvl1pPr>
            <a:lvl2pPr marL="0" indent="0">
              <a:buNone/>
              <a:defRPr sz="2400">
                <a:solidFill>
                  <a:schemeClr val="tx2"/>
                </a:solidFill>
              </a:defRPr>
            </a:lvl2pPr>
            <a:lvl3pPr marL="0" indent="0">
              <a:buNone/>
              <a:defRPr sz="2400">
                <a:solidFill>
                  <a:schemeClr val="tx2"/>
                </a:solidFill>
              </a:defRPr>
            </a:lvl3pPr>
            <a:lvl4pPr marL="0" indent="0">
              <a:buNone/>
              <a:defRPr sz="2400">
                <a:solidFill>
                  <a:schemeClr val="tx2"/>
                </a:solidFill>
              </a:defRPr>
            </a:lvl4pPr>
            <a:lvl5pPr marL="0" indent="0">
              <a:buNone/>
              <a:defRPr sz="2400">
                <a:solidFill>
                  <a:schemeClr val="tx2"/>
                </a:solidFill>
              </a:defRPr>
            </a:lvl5pPr>
          </a:lstStyle>
          <a:p>
            <a:pPr lvl="0"/>
            <a:r>
              <a:rPr lang="en-US" dirty="0"/>
              <a:t>Click to add text</a:t>
            </a:r>
          </a:p>
        </p:txBody>
      </p:sp>
      <p:sp>
        <p:nvSpPr>
          <p:cNvPr id="52" name="Date Placeholder 3">
            <a:extLst>
              <a:ext uri="{FF2B5EF4-FFF2-40B4-BE49-F238E27FC236}">
                <a16:creationId xmlns:a16="http://schemas.microsoft.com/office/drawing/2014/main" id="{CEABCB88-BA9F-47D3-A787-DF88895F2557}"/>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tx1"/>
                </a:solidFill>
              </a:defRPr>
            </a:lvl1pPr>
          </a:lstStyle>
          <a:p>
            <a:r>
              <a:rPr lang="en-US" dirty="0"/>
              <a:t>2/2/20XX</a:t>
            </a:r>
          </a:p>
        </p:txBody>
      </p:sp>
      <p:sp>
        <p:nvSpPr>
          <p:cNvPr id="53" name="Footer Placeholder 4">
            <a:extLst>
              <a:ext uri="{FF2B5EF4-FFF2-40B4-BE49-F238E27FC236}">
                <a16:creationId xmlns:a16="http://schemas.microsoft.com/office/drawing/2014/main" id="{6244155B-5D28-4D19-90C2-1FBB57AA8E80}"/>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tx1"/>
                </a:solidFill>
              </a:defRPr>
            </a:lvl1pPr>
          </a:lstStyle>
          <a:p>
            <a:r>
              <a:rPr lang="en-US" dirty="0"/>
              <a:t>PRESENTATION TITLE</a:t>
            </a:r>
          </a:p>
        </p:txBody>
      </p:sp>
      <p:sp>
        <p:nvSpPr>
          <p:cNvPr id="54" name="Slide Number Placeholder 5">
            <a:extLst>
              <a:ext uri="{FF2B5EF4-FFF2-40B4-BE49-F238E27FC236}">
                <a16:creationId xmlns:a16="http://schemas.microsoft.com/office/drawing/2014/main" id="{E2F1D5A7-A160-4678-8595-C5E217295F85}"/>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tx1"/>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73882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88878880-76F2-45B5-916B-36E7EE2B1CFF}"/>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1B75C3C8-6E32-4269-9316-DC942E00A4E2}"/>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Right Triangle 3">
            <a:extLst>
              <a:ext uri="{FF2B5EF4-FFF2-40B4-BE49-F238E27FC236}">
                <a16:creationId xmlns:a16="http://schemas.microsoft.com/office/drawing/2014/main" id="{247C2144-3704-461F-AEA4-5AD7F2A4BA9E}"/>
              </a:ext>
              <a:ext uri="{C183D7F6-B498-43B3-948B-1728B52AA6E4}">
                <adec:decorative xmlns:adec="http://schemas.microsoft.com/office/drawing/2017/decorative" val="1"/>
              </a:ext>
            </a:extLst>
          </p:cNvPr>
          <p:cNvSpPr/>
          <p:nvPr userDrawn="1"/>
        </p:nvSpPr>
        <p:spPr>
          <a:xfrm rot="13500000">
            <a:off x="-284145" y="1559143"/>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Document 4">
            <a:extLst>
              <a:ext uri="{FF2B5EF4-FFF2-40B4-BE49-F238E27FC236}">
                <a16:creationId xmlns:a16="http://schemas.microsoft.com/office/drawing/2014/main" id="{5C2F4A0D-E022-45C1-A4F2-BDD40ECBB273}"/>
              </a:ext>
              <a:ext uri="{C183D7F6-B498-43B3-948B-1728B52AA6E4}">
                <adec:decorative xmlns:adec="http://schemas.microsoft.com/office/drawing/2017/decorative" val="1"/>
              </a:ext>
            </a:extLst>
          </p:cNvPr>
          <p:cNvSpPr/>
          <p:nvPr userDrawn="1"/>
        </p:nvSpPr>
        <p:spPr>
          <a:xfrm rot="5400000">
            <a:off x="7455724" y="2105114"/>
            <a:ext cx="6858000" cy="2647778"/>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3B95DAD1-C9F8-42EA-938C-AD799D0D1D1F}"/>
              </a:ext>
              <a:ext uri="{C183D7F6-B498-43B3-948B-1728B52AA6E4}">
                <adec:decorative xmlns:adec="http://schemas.microsoft.com/office/drawing/2017/decorative" val="1"/>
              </a:ext>
            </a:extLst>
          </p:cNvPr>
          <p:cNvGrpSpPr/>
          <p:nvPr userDrawn="1"/>
        </p:nvGrpSpPr>
        <p:grpSpPr>
          <a:xfrm>
            <a:off x="0" y="0"/>
            <a:ext cx="12214827" cy="6858000"/>
            <a:chOff x="-6214" y="-1"/>
            <a:chExt cx="12214827" cy="6858000"/>
          </a:xfrm>
        </p:grpSpPr>
        <p:cxnSp>
          <p:nvCxnSpPr>
            <p:cNvPr id="7" name="Straight Connector 6">
              <a:extLst>
                <a:ext uri="{FF2B5EF4-FFF2-40B4-BE49-F238E27FC236}">
                  <a16:creationId xmlns:a16="http://schemas.microsoft.com/office/drawing/2014/main" id="{CE106CB0-0456-42D2-9064-D8307EE2EE64}"/>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6564272-B469-4B76-89B3-EAE1C5EA557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C812937-53FC-4F40-9E1F-62BD5DC5C8EA}"/>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5C30D30-0592-4A8D-9BFB-E39327DEB0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5EF5218-294E-41E0-B835-6CD21C0AB503}"/>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4EAD817-B289-4780-AF71-3A814DA15175}"/>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15FE1B7-342F-44E3-9A5F-4320F4B56F12}"/>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F304BD3-68AC-49BC-8B74-71637404CEEC}"/>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0859D2C-72C4-411A-BD82-8368DDC03513}"/>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B22EA31-AED9-4314-8509-4087F82F111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4E3D353-A425-4930-AC93-9A9F93EC07E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5827C0-9081-4304-98D0-28375902854E}"/>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BC916B-3AAC-4825-8D0F-923D60C0DA4E}"/>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085D6A-11B7-416E-9A80-085550712976}"/>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1619986-89C6-4164-BD69-5117CB5E3D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D63A74F-F1A7-4546-BCB1-3C49033B344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8BEE97-AC71-4466-82E9-05302D19D2B2}"/>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FB7EA87-48DE-40EC-97C4-1119D6E0BCFB}"/>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709E735-55F1-46BE-964B-17589798C459}"/>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AE224F2-AB69-40F3-83FC-5A1C2985F114}"/>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841DFB-48FF-4E4C-BD80-FAEDD9869CA5}"/>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3F2079C-0840-41A3-B649-BFA2657D7FC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24F5B96-0C46-4542-959C-A0AB18C7DAE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7E7EDBA-8F85-4F7A-A17D-6B49A51D412C}"/>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43D3094-2C9C-4299-9065-669FFD8F5DD2}"/>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E307EDA-19A4-4312-920D-EC02D2A70CB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953220-FAE3-4A55-B3C5-632C82C456AA}"/>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2B2B007-553A-4A33-B077-9CA9D0313326}"/>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E213DEB-4CFC-46B3-8DB4-77581E46552F}"/>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Title 1">
            <a:extLst>
              <a:ext uri="{FF2B5EF4-FFF2-40B4-BE49-F238E27FC236}">
                <a16:creationId xmlns:a16="http://schemas.microsoft.com/office/drawing/2014/main" id="{EBBBF2BB-36BE-45E7-A35B-260E76E7D477}"/>
              </a:ext>
            </a:extLst>
          </p:cNvPr>
          <p:cNvSpPr>
            <a:spLocks noGrp="1"/>
          </p:cNvSpPr>
          <p:nvPr>
            <p:ph type="title"/>
          </p:nvPr>
        </p:nvSpPr>
        <p:spPr>
          <a:xfrm>
            <a:off x="457200" y="725467"/>
            <a:ext cx="5410197" cy="1982171"/>
          </a:xfrm>
          <a:prstGeom prst="rect">
            <a:avLst/>
          </a:prstGeom>
        </p:spPr>
        <p:txBody>
          <a:bodyPr>
            <a:normAutofit/>
          </a:bodyPr>
          <a:lstStyle/>
          <a:p>
            <a:pPr>
              <a:lnSpc>
                <a:spcPct val="110000"/>
              </a:lnSpc>
            </a:pPr>
            <a:r>
              <a:rPr lang="en-US">
                <a:solidFill>
                  <a:srgbClr val="FFFFFF"/>
                </a:solidFill>
                <a:cs typeface="Posterama" panose="020B0504020200020000" pitchFamily="34" charset="0"/>
              </a:rPr>
              <a:t>Click to edit Master title style</a:t>
            </a:r>
            <a:endParaRPr lang="en-US" dirty="0">
              <a:solidFill>
                <a:srgbClr val="FFFFFF"/>
              </a:solidFill>
              <a:cs typeface="Posterama" panose="020B0504020200020000" pitchFamily="34" charset="0"/>
            </a:endParaRPr>
          </a:p>
        </p:txBody>
      </p:sp>
      <p:sp>
        <p:nvSpPr>
          <p:cNvPr id="42" name="Content Placeholder 38">
            <a:extLst>
              <a:ext uri="{FF2B5EF4-FFF2-40B4-BE49-F238E27FC236}">
                <a16:creationId xmlns:a16="http://schemas.microsoft.com/office/drawing/2014/main" id="{03257FF4-6F58-4A1E-866D-198569F9174B}"/>
              </a:ext>
            </a:extLst>
          </p:cNvPr>
          <p:cNvSpPr>
            <a:spLocks noGrp="1"/>
          </p:cNvSpPr>
          <p:nvPr>
            <p:ph sz="quarter" idx="15" hasCustomPrompt="1"/>
          </p:nvPr>
        </p:nvSpPr>
        <p:spPr>
          <a:xfrm>
            <a:off x="453104" y="2957665"/>
            <a:ext cx="5543524" cy="3358733"/>
          </a:xfrm>
          <a:prstGeom prst="rect">
            <a:avLst/>
          </a:prstGeom>
        </p:spPr>
        <p:txBody>
          <a:bodyPr/>
          <a:lstStyle>
            <a:lvl1pPr marL="0" indent="0">
              <a:lnSpc>
                <a:spcPct val="120000"/>
              </a:lnSpc>
              <a:buNone/>
              <a:defRPr sz="1800">
                <a:solidFill>
                  <a:schemeClr val="bg1"/>
                </a:solidFill>
              </a:defRPr>
            </a:lvl1pPr>
            <a:lvl2pPr marL="0" indent="0">
              <a:buNone/>
              <a:defRPr sz="2400">
                <a:solidFill>
                  <a:schemeClr val="tx2"/>
                </a:solidFill>
              </a:defRPr>
            </a:lvl2pPr>
            <a:lvl3pPr marL="0" indent="0">
              <a:buNone/>
              <a:defRPr sz="2400">
                <a:solidFill>
                  <a:schemeClr val="tx2"/>
                </a:solidFill>
              </a:defRPr>
            </a:lvl3pPr>
            <a:lvl4pPr marL="0" indent="0">
              <a:buNone/>
              <a:defRPr sz="2400">
                <a:solidFill>
                  <a:schemeClr val="tx2"/>
                </a:solidFill>
              </a:defRPr>
            </a:lvl4pPr>
            <a:lvl5pPr marL="0" indent="0">
              <a:buNone/>
              <a:defRPr sz="2400">
                <a:solidFill>
                  <a:schemeClr val="tx2"/>
                </a:solidFill>
              </a:defRPr>
            </a:lvl5pPr>
          </a:lstStyle>
          <a:p>
            <a:pPr lvl="0"/>
            <a:r>
              <a:rPr lang="en-US" dirty="0"/>
              <a:t>Click to add text</a:t>
            </a:r>
          </a:p>
        </p:txBody>
      </p:sp>
      <p:sp>
        <p:nvSpPr>
          <p:cNvPr id="44" name="Picture Placeholder 42">
            <a:extLst>
              <a:ext uri="{FF2B5EF4-FFF2-40B4-BE49-F238E27FC236}">
                <a16:creationId xmlns:a16="http://schemas.microsoft.com/office/drawing/2014/main" id="{32195099-4E20-48F3-8272-F12592AD44FC}"/>
              </a:ext>
            </a:extLst>
          </p:cNvPr>
          <p:cNvSpPr>
            <a:spLocks noGrp="1"/>
          </p:cNvSpPr>
          <p:nvPr>
            <p:ph type="pic" sz="quarter" idx="13" hasCustomPrompt="1"/>
          </p:nvPr>
        </p:nvSpPr>
        <p:spPr>
          <a:xfrm>
            <a:off x="6619875" y="725487"/>
            <a:ext cx="5388490" cy="5519467"/>
          </a:xfrm>
          <a:prstGeom prst="rect">
            <a:avLst/>
          </a:prstGeom>
        </p:spPr>
        <p:txBody>
          <a:bodyPr/>
          <a:lstStyle>
            <a:lvl1pPr marL="0" indent="0" algn="ctr">
              <a:buNone/>
              <a:defRPr/>
            </a:lvl1pPr>
          </a:lstStyle>
          <a:p>
            <a:r>
              <a:rPr lang="en-US" dirty="0"/>
              <a:t>Insert photo here</a:t>
            </a:r>
          </a:p>
        </p:txBody>
      </p:sp>
      <p:sp>
        <p:nvSpPr>
          <p:cNvPr id="39" name="Date Placeholder 3">
            <a:extLst>
              <a:ext uri="{FF2B5EF4-FFF2-40B4-BE49-F238E27FC236}">
                <a16:creationId xmlns:a16="http://schemas.microsoft.com/office/drawing/2014/main" id="{CFCED92E-6EA8-410D-90AD-DF0B229BF33D}"/>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bg1"/>
                </a:solidFill>
              </a:defRPr>
            </a:lvl1pPr>
          </a:lstStyle>
          <a:p>
            <a:r>
              <a:rPr lang="en-US" dirty="0"/>
              <a:t>2/2/20XX</a:t>
            </a:r>
          </a:p>
        </p:txBody>
      </p:sp>
      <p:sp>
        <p:nvSpPr>
          <p:cNvPr id="40" name="Footer Placeholder 4">
            <a:extLst>
              <a:ext uri="{FF2B5EF4-FFF2-40B4-BE49-F238E27FC236}">
                <a16:creationId xmlns:a16="http://schemas.microsoft.com/office/drawing/2014/main" id="{FC6D7D3E-FCD8-42CA-A1BB-9112B5530576}"/>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bg1"/>
                </a:solidFill>
              </a:defRPr>
            </a:lvl1pPr>
          </a:lstStyle>
          <a:p>
            <a:r>
              <a:rPr lang="en-US" dirty="0"/>
              <a:t>PRESENTATION TITLE</a:t>
            </a:r>
          </a:p>
        </p:txBody>
      </p:sp>
      <p:sp>
        <p:nvSpPr>
          <p:cNvPr id="41" name="Slide Number Placeholder 5">
            <a:extLst>
              <a:ext uri="{FF2B5EF4-FFF2-40B4-BE49-F238E27FC236}">
                <a16:creationId xmlns:a16="http://schemas.microsoft.com/office/drawing/2014/main" id="{A49CA3E6-DD23-4395-AE34-560EA1122353}"/>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bg1"/>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3948112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0B54C968-9162-4E94-9F00-9921A43337D8}"/>
              </a:ext>
            </a:extLst>
          </p:cNvPr>
          <p:cNvSpPr>
            <a:spLocks noGrp="1"/>
          </p:cNvSpPr>
          <p:nvPr>
            <p:ph type="ctrTitle"/>
          </p:nvPr>
        </p:nvSpPr>
        <p:spPr>
          <a:xfrm>
            <a:off x="-9890" y="1"/>
            <a:ext cx="6168182" cy="6858000"/>
          </a:xfrm>
          <a:custGeom>
            <a:avLst/>
            <a:gdLst>
              <a:gd name="connsiteX0" fmla="*/ 0 w 5115291"/>
              <a:gd name="connsiteY0" fmla="*/ 0 h 6857989"/>
              <a:gd name="connsiteX1" fmla="*/ 5115291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115291"/>
              <a:gd name="connsiteY0" fmla="*/ 8467 h 6866456"/>
              <a:gd name="connsiteX1" fmla="*/ 5022158 w 5115291"/>
              <a:gd name="connsiteY1" fmla="*/ 0 h 6866456"/>
              <a:gd name="connsiteX2" fmla="*/ 5115291 w 5115291"/>
              <a:gd name="connsiteY2" fmla="*/ 6866456 h 6866456"/>
              <a:gd name="connsiteX3" fmla="*/ 0 w 5115291"/>
              <a:gd name="connsiteY3" fmla="*/ 6866456 h 6866456"/>
              <a:gd name="connsiteX4" fmla="*/ 0 w 5115291"/>
              <a:gd name="connsiteY4" fmla="*/ 8467 h 6866456"/>
              <a:gd name="connsiteX0" fmla="*/ 0 w 5115291"/>
              <a:gd name="connsiteY0" fmla="*/ 0 h 6857989"/>
              <a:gd name="connsiteX1" fmla="*/ 5013692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691024"/>
              <a:gd name="connsiteY0" fmla="*/ 0 h 6857989"/>
              <a:gd name="connsiteX1" fmla="*/ 5013692 w 5691024"/>
              <a:gd name="connsiteY1" fmla="*/ 0 h 6857989"/>
              <a:gd name="connsiteX2" fmla="*/ 5691024 w 5691024"/>
              <a:gd name="connsiteY2" fmla="*/ 3098800 h 6857989"/>
              <a:gd name="connsiteX3" fmla="*/ 5115291 w 5691024"/>
              <a:gd name="connsiteY3" fmla="*/ 6857989 h 6857989"/>
              <a:gd name="connsiteX4" fmla="*/ 0 w 5691024"/>
              <a:gd name="connsiteY4" fmla="*/ 6857989 h 6857989"/>
              <a:gd name="connsiteX5" fmla="*/ 0 w 5691024"/>
              <a:gd name="connsiteY5"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68182"/>
              <a:gd name="connsiteY0" fmla="*/ 0 h 6866456"/>
              <a:gd name="connsiteX1" fmla="*/ 5013692 w 6168182"/>
              <a:gd name="connsiteY1" fmla="*/ 0 h 6866456"/>
              <a:gd name="connsiteX2" fmla="*/ 5691024 w 6168182"/>
              <a:gd name="connsiteY2" fmla="*/ 3098800 h 6866456"/>
              <a:gd name="connsiteX3" fmla="*/ 6131290 w 6168182"/>
              <a:gd name="connsiteY3" fmla="*/ 5672667 h 6866456"/>
              <a:gd name="connsiteX4" fmla="*/ 5843424 w 6168182"/>
              <a:gd name="connsiteY4" fmla="*/ 6866456 h 6866456"/>
              <a:gd name="connsiteX5" fmla="*/ 0 w 6168182"/>
              <a:gd name="connsiteY5" fmla="*/ 6857989 h 6866456"/>
              <a:gd name="connsiteX6" fmla="*/ 0 w 6168182"/>
              <a:gd name="connsiteY6" fmla="*/ 0 h 68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182" h="6866456">
                <a:moveTo>
                  <a:pt x="0" y="0"/>
                </a:moveTo>
                <a:lnTo>
                  <a:pt x="5013692" y="0"/>
                </a:lnTo>
                <a:cubicBezTo>
                  <a:pt x="5041915" y="2113844"/>
                  <a:pt x="5392928" y="2241197"/>
                  <a:pt x="5691024" y="3098800"/>
                </a:cubicBezTo>
                <a:cubicBezTo>
                  <a:pt x="6145754" y="4111625"/>
                  <a:pt x="6230068" y="5012267"/>
                  <a:pt x="6131290" y="5672667"/>
                </a:cubicBezTo>
                <a:cubicBezTo>
                  <a:pt x="6035335" y="6070597"/>
                  <a:pt x="5973246" y="6468526"/>
                  <a:pt x="5843424" y="6866456"/>
                </a:cubicBezTo>
                <a:lnTo>
                  <a:pt x="0" y="6857989"/>
                </a:lnTo>
                <a:lnTo>
                  <a:pt x="0" y="0"/>
                </a:lnTo>
                <a:close/>
              </a:path>
            </a:pathLst>
          </a:custGeom>
          <a:solidFill>
            <a:schemeClr val="accent5"/>
          </a:solidFill>
          <a:ln>
            <a:noFill/>
          </a:ln>
        </p:spPr>
        <p:txBody>
          <a:bodyPr lIns="640080" tIns="777240"/>
          <a:lstStyle/>
          <a:p>
            <a:pPr algn="l"/>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45" name="Picture Placeholder 44">
            <a:extLst>
              <a:ext uri="{FF2B5EF4-FFF2-40B4-BE49-F238E27FC236}">
                <a16:creationId xmlns:a16="http://schemas.microsoft.com/office/drawing/2014/main" id="{BA990E7A-F299-4210-97ED-B2240FAF8D7D}"/>
              </a:ext>
            </a:extLst>
          </p:cNvPr>
          <p:cNvSpPr>
            <a:spLocks noGrp="1"/>
          </p:cNvSpPr>
          <p:nvPr>
            <p:ph type="pic" sz="quarter" idx="10" hasCustomPrompt="1"/>
          </p:nvPr>
        </p:nvSpPr>
        <p:spPr>
          <a:xfrm>
            <a:off x="4657725" y="0"/>
            <a:ext cx="7534275" cy="6857999"/>
          </a:xfrm>
          <a:custGeom>
            <a:avLst/>
            <a:gdLst>
              <a:gd name="connsiteX0" fmla="*/ 0 w 7432675"/>
              <a:gd name="connsiteY0" fmla="*/ 6856431 h 6857999"/>
              <a:gd name="connsiteX1" fmla="*/ 1083393 w 7432675"/>
              <a:gd name="connsiteY1" fmla="*/ 6857999 h 6857999"/>
              <a:gd name="connsiteX2" fmla="*/ 0 w 7432675"/>
              <a:gd name="connsiteY2" fmla="*/ 6857999 h 6857999"/>
              <a:gd name="connsiteX3" fmla="*/ 254367 w 7432675"/>
              <a:gd name="connsiteY3" fmla="*/ 0 h 6857999"/>
              <a:gd name="connsiteX4" fmla="*/ 7432675 w 7432675"/>
              <a:gd name="connsiteY4" fmla="*/ 0 h 6857999"/>
              <a:gd name="connsiteX5" fmla="*/ 7432675 w 7432675"/>
              <a:gd name="connsiteY5" fmla="*/ 6857999 h 6857999"/>
              <a:gd name="connsiteX6" fmla="*/ 1084100 w 7432675"/>
              <a:gd name="connsiteY6" fmla="*/ 6857999 h 6857999"/>
              <a:gd name="connsiteX7" fmla="*/ 1170353 w 7432675"/>
              <a:gd name="connsiteY7" fmla="*/ 6559920 h 6857999"/>
              <a:gd name="connsiteX8" fmla="*/ 1371965 w 7432675"/>
              <a:gd name="connsiteY8" fmla="*/ 5665681 h 6857999"/>
              <a:gd name="connsiteX9" fmla="*/ 931699 w 7432675"/>
              <a:gd name="connsiteY9" fmla="*/ 3094984 h 6857999"/>
              <a:gd name="connsiteX10" fmla="*/ 254367 w 7432675"/>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2675" h="6857999">
                <a:moveTo>
                  <a:pt x="0" y="6856431"/>
                </a:moveTo>
                <a:lnTo>
                  <a:pt x="1083393" y="6857999"/>
                </a:lnTo>
                <a:lnTo>
                  <a:pt x="0" y="6857999"/>
                </a:lnTo>
                <a:close/>
                <a:moveTo>
                  <a:pt x="254367" y="0"/>
                </a:moveTo>
                <a:lnTo>
                  <a:pt x="7432675" y="0"/>
                </a:lnTo>
                <a:lnTo>
                  <a:pt x="7432675" y="6857999"/>
                </a:lnTo>
                <a:lnTo>
                  <a:pt x="1084100" y="6857999"/>
                </a:lnTo>
                <a:lnTo>
                  <a:pt x="1170353" y="6559920"/>
                </a:lnTo>
                <a:cubicBezTo>
                  <a:pt x="1247083" y="6261841"/>
                  <a:pt x="1299999" y="5963761"/>
                  <a:pt x="1371965" y="5665681"/>
                </a:cubicBezTo>
                <a:cubicBezTo>
                  <a:pt x="1470743" y="5006095"/>
                  <a:pt x="1386429" y="4106562"/>
                  <a:pt x="931699" y="3094984"/>
                </a:cubicBezTo>
                <a:cubicBezTo>
                  <a:pt x="633604" y="2238437"/>
                  <a:pt x="282590" y="2111241"/>
                  <a:pt x="254367" y="0"/>
                </a:cubicBezTo>
                <a:close/>
              </a:path>
            </a:pathLst>
          </a:custGeom>
        </p:spPr>
        <p:txBody>
          <a:bodyPr wrap="square">
            <a:noAutofit/>
          </a:bodyPr>
          <a:lstStyle>
            <a:lvl1pPr marL="0" indent="0" algn="ctr">
              <a:buNone/>
              <a:defRPr>
                <a:solidFill>
                  <a:schemeClr val="tx1"/>
                </a:solidFill>
              </a:defRPr>
            </a:lvl1pPr>
          </a:lstStyle>
          <a:p>
            <a:r>
              <a:rPr lang="en-US" dirty="0"/>
              <a:t>Insert photo here</a:t>
            </a:r>
          </a:p>
        </p:txBody>
      </p:sp>
      <p:sp>
        <p:nvSpPr>
          <p:cNvPr id="36" name="Subtitle 2">
            <a:extLst>
              <a:ext uri="{FF2B5EF4-FFF2-40B4-BE49-F238E27FC236}">
                <a16:creationId xmlns:a16="http://schemas.microsoft.com/office/drawing/2014/main" id="{74108930-733F-4442-A067-3D79F6C096BE}"/>
              </a:ext>
            </a:extLst>
          </p:cNvPr>
          <p:cNvSpPr>
            <a:spLocks noGrp="1"/>
          </p:cNvSpPr>
          <p:nvPr>
            <p:ph type="subTitle" idx="1" hasCustomPrompt="1"/>
          </p:nvPr>
        </p:nvSpPr>
        <p:spPr>
          <a:xfrm>
            <a:off x="537410" y="4072044"/>
            <a:ext cx="4567990" cy="1495379"/>
          </a:xfrm>
          <a:prstGeom prst="rect">
            <a:avLst/>
          </a:prstGeom>
        </p:spPr>
        <p:txBody>
          <a:bodyPr/>
          <a:lstStyle>
            <a:lvl1pPr marL="0" indent="0">
              <a:lnSpc>
                <a:spcPct val="100000"/>
              </a:lnSpc>
              <a:buNone/>
              <a:defRPr/>
            </a:lvl1pPr>
          </a:lstStyle>
          <a:p>
            <a:pPr algn="l">
              <a:lnSpc>
                <a:spcPct val="110000"/>
              </a:lnSpc>
              <a:tabLst>
                <a:tab pos="4686300" algn="l"/>
              </a:tabLst>
            </a:pPr>
            <a:r>
              <a:rPr lang="en-US" sz="2200" dirty="0">
                <a:solidFill>
                  <a:srgbClr val="FFFFFF"/>
                </a:solidFill>
                <a:effectLst>
                  <a:outerShdw blurRad="38100" dist="38100" dir="2700000" algn="tl">
                    <a:srgbClr val="000000">
                      <a:alpha val="43137"/>
                    </a:srgbClr>
                  </a:outerShdw>
                </a:effectLst>
              </a:rPr>
              <a:t>Click to add subtitle</a:t>
            </a:r>
          </a:p>
        </p:txBody>
      </p:sp>
    </p:spTree>
    <p:extLst>
      <p:ext uri="{BB962C8B-B14F-4D97-AF65-F5344CB8AC3E}">
        <p14:creationId xmlns:p14="http://schemas.microsoft.com/office/powerpoint/2010/main" val="1826128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1BA840BD-172F-4ADB-A4C1-EA3FB3A68A67}"/>
              </a:ext>
              <a:ext uri="{C183D7F6-B498-43B3-948B-1728B52AA6E4}">
                <adec:decorative xmlns:adec="http://schemas.microsoft.com/office/drawing/2017/decorative" val="1"/>
              </a:ext>
            </a:extLst>
          </p:cNvPr>
          <p:cNvSpPr/>
          <p:nvPr userDrawn="1"/>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D0D03E71-B54E-4A6E-A4F8-B6056182446C}"/>
              </a:ext>
              <a:ext uri="{C183D7F6-B498-43B3-948B-1728B52AA6E4}">
                <adec:decorative xmlns:adec="http://schemas.microsoft.com/office/drawing/2017/decorative" val="1"/>
              </a:ext>
            </a:extLst>
          </p:cNvPr>
          <p:cNvSpPr/>
          <p:nvPr userDrawn="1"/>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4" name="Right Triangle 3">
            <a:extLst>
              <a:ext uri="{FF2B5EF4-FFF2-40B4-BE49-F238E27FC236}">
                <a16:creationId xmlns:a16="http://schemas.microsoft.com/office/drawing/2014/main" id="{DD6F5FA1-46FA-4429-A549-1D06D0D7D981}"/>
              </a:ext>
              <a:ext uri="{C183D7F6-B498-43B3-948B-1728B52AA6E4}">
                <adec:decorative xmlns:adec="http://schemas.microsoft.com/office/drawing/2017/decorative" val="1"/>
              </a:ext>
            </a:extLst>
          </p:cNvPr>
          <p:cNvSpPr/>
          <p:nvPr userDrawn="1"/>
        </p:nvSpPr>
        <p:spPr>
          <a:xfrm rot="18900000">
            <a:off x="5901199" y="-284145"/>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971BDD7C-B416-481F-A16C-3B14FBB3132F}"/>
              </a:ext>
              <a:ext uri="{C183D7F6-B498-43B3-948B-1728B52AA6E4}">
                <adec:decorative xmlns:adec="http://schemas.microsoft.com/office/drawing/2017/decorative" val="1"/>
              </a:ext>
            </a:extLst>
          </p:cNvPr>
          <p:cNvGrpSpPr/>
          <p:nvPr userDrawn="1"/>
        </p:nvGrpSpPr>
        <p:grpSpPr>
          <a:xfrm>
            <a:off x="0" y="-1"/>
            <a:ext cx="12214827" cy="6858000"/>
            <a:chOff x="-6214" y="-1"/>
            <a:chExt cx="12214827" cy="6858000"/>
          </a:xfrm>
        </p:grpSpPr>
        <p:cxnSp>
          <p:nvCxnSpPr>
            <p:cNvPr id="6" name="Straight Connector 5">
              <a:extLst>
                <a:ext uri="{FF2B5EF4-FFF2-40B4-BE49-F238E27FC236}">
                  <a16:creationId xmlns:a16="http://schemas.microsoft.com/office/drawing/2014/main" id="{BCB31C5D-A43A-4C38-B74E-9234A84B02E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6244DD8-1D8F-4AA3-A5F5-4298E404A2C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CE3EBC0-4667-4BC6-A9CC-DA103BD5F43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F8C9D8-06A6-4057-AF4A-E68C2FF52192}"/>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98C5D6-0CD8-4B0A-9018-E4E8AB06B165}"/>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FA1E06-A7E0-4387-B888-01CD139E36C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7D7FF7A-6DED-49BA-B18D-C07C47CAC127}"/>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FB5490-621E-4776-8805-17DC2DEB2B2A}"/>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FD8034-FE34-446D-BB83-87D71E740780}"/>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8094A7D-9F32-4BC1-807A-99DF2F31074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7259383-E3EA-4FD9-8ED8-83404582FD54}"/>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A077C54-7103-434A-AC1C-7F8C94E7DE48}"/>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6FEA7A7-36E0-418B-B34C-E78BF293A96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C33DAE9-7530-473F-B552-AEFA8FB2777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E5A9F99-D683-48ED-A296-1FFD3F21F3A1}"/>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D183D34-AB5D-4F46-8E22-B01A42D6AC6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6E20-E8AB-4CF7-B688-5BFDFA98C97D}"/>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D5CACA9-37C6-4659-BECC-9BE92661075C}"/>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43037EA-282B-48DA-A0BF-8B91F2AB9F1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77A6A28-098B-407A-831E-D7948FE5E23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BF6BC88-7C7A-46D2-ADA4-C76A9305F463}"/>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47B60D5-0F4B-420A-AB1D-D0294AC71C9E}"/>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3834F93-1811-4CFD-83C0-27A8A4B7C345}"/>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F437B9-26C4-4229-BB1F-5642B6DFAA0A}"/>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167DE33-C7E4-48D4-9D60-DDC9998505F3}"/>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313C28F-6328-443A-8D90-A5449D98ACB1}"/>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8F2146-C0F1-40F0-8F15-8C43677357E3}"/>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7712F40-2F4A-4840-9A39-5A5D70CF6FD7}"/>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0515D50-4076-4227-A8A6-1EB1AFD0ED33}"/>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6B10FFBE-9594-45E8-A55B-2C29EC499487}"/>
              </a:ext>
              <a:ext uri="{C183D7F6-B498-43B3-948B-1728B52AA6E4}">
                <adec:decorative xmlns:adec="http://schemas.microsoft.com/office/drawing/2017/decorative" val="1"/>
              </a:ext>
            </a:extLst>
          </p:cNvPr>
          <p:cNvSpPr/>
          <p:nvPr userDrawn="1"/>
        </p:nvSpPr>
        <p:spPr>
          <a:xfrm>
            <a:off x="198742" y="1839842"/>
            <a:ext cx="11791142"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Title 1">
            <a:extLst>
              <a:ext uri="{FF2B5EF4-FFF2-40B4-BE49-F238E27FC236}">
                <a16:creationId xmlns:a16="http://schemas.microsoft.com/office/drawing/2014/main" id="{6A6EAAA1-04E1-4507-BB68-77740F2960C1}"/>
              </a:ext>
              <a:ext uri="{C183D7F6-B498-43B3-948B-1728B52AA6E4}">
                <adec:decorative xmlns:adec="http://schemas.microsoft.com/office/drawing/2017/decorative" val="0"/>
              </a:ext>
            </a:extLst>
          </p:cNvPr>
          <p:cNvSpPr>
            <a:spLocks noGrp="1"/>
          </p:cNvSpPr>
          <p:nvPr>
            <p:ph type="title"/>
          </p:nvPr>
        </p:nvSpPr>
        <p:spPr>
          <a:xfrm>
            <a:off x="304804" y="339991"/>
            <a:ext cx="11502142" cy="1499851"/>
          </a:xfrm>
          <a:prstGeom prst="rect">
            <a:avLst/>
          </a:prstGeom>
        </p:spPr>
        <p:txBody>
          <a:bodyPr anchor="ctr">
            <a:normAutofit/>
          </a:bodyPr>
          <a:lstStyle>
            <a:lvl1pPr algn="ctr">
              <a:defRPr sz="4400">
                <a:solidFill>
                  <a:schemeClr val="tx1">
                    <a:alpha val="80000"/>
                  </a:schemeClr>
                </a:solidFill>
              </a:defRPr>
            </a:lvl1pPr>
          </a:lstStyle>
          <a:p>
            <a:pPr algn="ctr">
              <a:lnSpc>
                <a:spcPct val="110000"/>
              </a:lnSpc>
            </a:pPr>
            <a:r>
              <a:rPr lang="en-US">
                <a:solidFill>
                  <a:schemeClr val="tx2">
                    <a:alpha val="80000"/>
                  </a:schemeClr>
                </a:solidFill>
                <a:cs typeface="Posterama" panose="020B0504020200020000" pitchFamily="34" charset="0"/>
              </a:rPr>
              <a:t>Click to edit Master title style</a:t>
            </a:r>
            <a:endParaRPr lang="en-US" dirty="0">
              <a:solidFill>
                <a:schemeClr val="tx2">
                  <a:alpha val="80000"/>
                </a:schemeClr>
              </a:solidFill>
              <a:cs typeface="Posterama" panose="020B0504020200020000" pitchFamily="34" charset="0"/>
            </a:endParaRPr>
          </a:p>
        </p:txBody>
      </p:sp>
      <p:sp>
        <p:nvSpPr>
          <p:cNvPr id="38" name="Content Placeholder 37">
            <a:extLst>
              <a:ext uri="{FF2B5EF4-FFF2-40B4-BE49-F238E27FC236}">
                <a16:creationId xmlns:a16="http://schemas.microsoft.com/office/drawing/2014/main" id="{A3DF4F51-7BE0-4413-AE23-64539333639A}"/>
              </a:ext>
            </a:extLst>
          </p:cNvPr>
          <p:cNvSpPr>
            <a:spLocks noGrp="1"/>
          </p:cNvSpPr>
          <p:nvPr>
            <p:ph sz="quarter" idx="13" hasCustomPrompt="1"/>
          </p:nvPr>
        </p:nvSpPr>
        <p:spPr>
          <a:xfrm>
            <a:off x="839788" y="2124075"/>
            <a:ext cx="10512425" cy="3906838"/>
          </a:xfrm>
          <a:prstGeom prst="rect">
            <a:avLst/>
          </a:prstGeom>
        </p:spPr>
        <p:txBody>
          <a:bodyPr/>
          <a:lstStyle>
            <a:lvl1pPr marL="0" indent="0">
              <a:buNone/>
              <a:defRPr sz="2000">
                <a:solidFill>
                  <a:schemeClr val="tx1"/>
                </a:solidFill>
              </a:defRPr>
            </a:lvl1pPr>
            <a:lvl2pPr marL="0" indent="0">
              <a:buNone/>
              <a:defRPr sz="1800">
                <a:solidFill>
                  <a:schemeClr val="tx1"/>
                </a:solidFill>
              </a:defRPr>
            </a:lvl2pPr>
            <a:lvl3pPr marL="0" indent="0">
              <a:buNone/>
              <a:defRPr sz="1600">
                <a:solidFill>
                  <a:schemeClr val="tx1"/>
                </a:solidFill>
              </a:defRPr>
            </a:lvl3pPr>
            <a:lvl4pPr marL="0" indent="0">
              <a:buNone/>
              <a:defRPr sz="1400">
                <a:solidFill>
                  <a:schemeClr val="tx1"/>
                </a:solidFill>
              </a:defRPr>
            </a:lvl4pPr>
            <a:lvl5pPr marL="0" indent="0">
              <a:buNone/>
              <a:defRPr sz="1400">
                <a:solidFill>
                  <a:schemeClr val="tx1"/>
                </a:solidFill>
              </a:defRPr>
            </a:lvl5pPr>
          </a:lstStyle>
          <a:p>
            <a:pPr lvl="0"/>
            <a:r>
              <a:rPr lang="en-US" dirty="0"/>
              <a:t>Click to add content</a:t>
            </a:r>
          </a:p>
        </p:txBody>
      </p:sp>
      <p:sp>
        <p:nvSpPr>
          <p:cNvPr id="40" name="Date Placeholder 3">
            <a:extLst>
              <a:ext uri="{FF2B5EF4-FFF2-40B4-BE49-F238E27FC236}">
                <a16:creationId xmlns:a16="http://schemas.microsoft.com/office/drawing/2014/main" id="{523D1252-F7F4-4FB8-950F-8E4B712E27C1}"/>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tx1"/>
                </a:solidFill>
              </a:defRPr>
            </a:lvl1pPr>
          </a:lstStyle>
          <a:p>
            <a:r>
              <a:rPr lang="en-US" dirty="0"/>
              <a:t>2/2/20XX</a:t>
            </a:r>
          </a:p>
        </p:txBody>
      </p:sp>
      <p:sp>
        <p:nvSpPr>
          <p:cNvPr id="41" name="Footer Placeholder 4">
            <a:extLst>
              <a:ext uri="{FF2B5EF4-FFF2-40B4-BE49-F238E27FC236}">
                <a16:creationId xmlns:a16="http://schemas.microsoft.com/office/drawing/2014/main" id="{F83A4E74-05AF-4A1F-A4D9-6EF4B285C271}"/>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tx1"/>
                </a:solidFill>
              </a:defRPr>
            </a:lvl1pPr>
          </a:lstStyle>
          <a:p>
            <a:r>
              <a:rPr lang="en-US" dirty="0"/>
              <a:t>PRESENTATION TITLE</a:t>
            </a:r>
          </a:p>
        </p:txBody>
      </p:sp>
      <p:sp>
        <p:nvSpPr>
          <p:cNvPr id="42" name="Slide Number Placeholder 5">
            <a:extLst>
              <a:ext uri="{FF2B5EF4-FFF2-40B4-BE49-F238E27FC236}">
                <a16:creationId xmlns:a16="http://schemas.microsoft.com/office/drawing/2014/main" id="{0E42BF9C-AE51-478A-B770-1FB2E0831E0D}"/>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tx1"/>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230080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14214285-E69B-44FA-8F37-3B82B332A01D}"/>
              </a:ext>
              <a:ext uri="{C183D7F6-B498-43B3-948B-1728B52AA6E4}">
                <adec:decorative xmlns:adec="http://schemas.microsoft.com/office/drawing/2017/decorative" val="1"/>
              </a:ext>
            </a:extLst>
          </p:cNvPr>
          <p:cNvSpPr/>
          <p:nvPr userDrawn="1"/>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48A3C966-52CB-4916-B4BA-FF672A06457C}"/>
              </a:ext>
              <a:ext uri="{C183D7F6-B498-43B3-948B-1728B52AA6E4}">
                <adec:decorative xmlns:adec="http://schemas.microsoft.com/office/drawing/2017/decorative" val="1"/>
              </a:ext>
            </a:extLst>
          </p:cNvPr>
          <p:cNvSpPr/>
          <p:nvPr userDrawn="1"/>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Right Triangle 3">
            <a:extLst>
              <a:ext uri="{FF2B5EF4-FFF2-40B4-BE49-F238E27FC236}">
                <a16:creationId xmlns:a16="http://schemas.microsoft.com/office/drawing/2014/main" id="{CB4C4AFF-B140-4B74-98E9-8E0DBC2D11FF}"/>
              </a:ext>
              <a:ext uri="{C183D7F6-B498-43B3-948B-1728B52AA6E4}">
                <adec:decorative xmlns:adec="http://schemas.microsoft.com/office/drawing/2017/decorative" val="1"/>
              </a:ext>
            </a:extLst>
          </p:cNvPr>
          <p:cNvSpPr/>
          <p:nvPr userDrawn="1"/>
        </p:nvSpPr>
        <p:spPr>
          <a:xfrm rot="18900000">
            <a:off x="5901199" y="-284145"/>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CE8265C3-9975-474C-9EC6-1865EDA8BC92}"/>
              </a:ext>
              <a:ext uri="{C183D7F6-B498-43B3-948B-1728B52AA6E4}">
                <adec:decorative xmlns:adec="http://schemas.microsoft.com/office/drawing/2017/decorative" val="1"/>
              </a:ext>
            </a:extLst>
          </p:cNvPr>
          <p:cNvGrpSpPr/>
          <p:nvPr userDrawn="1"/>
        </p:nvGrpSpPr>
        <p:grpSpPr>
          <a:xfrm>
            <a:off x="0" y="-1"/>
            <a:ext cx="12214827" cy="6858000"/>
            <a:chOff x="-6214" y="-1"/>
            <a:chExt cx="12214827" cy="6858000"/>
          </a:xfrm>
        </p:grpSpPr>
        <p:cxnSp>
          <p:nvCxnSpPr>
            <p:cNvPr id="6" name="Straight Connector 5">
              <a:extLst>
                <a:ext uri="{FF2B5EF4-FFF2-40B4-BE49-F238E27FC236}">
                  <a16:creationId xmlns:a16="http://schemas.microsoft.com/office/drawing/2014/main" id="{430252D8-1C62-46C0-BAAF-2D16620E3F2B}"/>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FDBCA84-EA87-46AE-8031-A5D0D41767C3}"/>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D233BD8-AAA6-4B1E-997F-C2EDAB752A52}"/>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7343BE-C40B-42DF-9412-19CFE586E634}"/>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FB20094-175C-4954-AC21-B3DF7A29FD9B}"/>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CB5AAC6-CAF7-49AB-868B-96216F48F52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4F6A36-B3CB-477C-8DC4-27974A6E6AB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710AA7-7038-4AA1-BF59-5F70CD51DC85}"/>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B32F850-461E-4AFE-8859-EF590175A8D8}"/>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8594BA-77A7-4C7A-89BB-094E0EEC9072}"/>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144C66B-6345-41CE-87F1-9835625D215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6F4275-9BB8-482F-B133-0A4409246900}"/>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48B500-CA83-4484-AD8A-B2D2D070AC2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0090DED-C809-419C-B282-4CF2C023C03B}"/>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7812DB4-DFE4-4544-B138-17181A0765EB}"/>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7C4281-5CEE-4DDC-A1C3-643D462CF979}"/>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67C4728-2C62-4235-A5E5-C1BC3E3A7D9B}"/>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6AFA3C-432C-422E-8648-0294B214BD4F}"/>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3AB0C1E-8902-4F27-9C8B-4EAD269CB020}"/>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4D8F3C-E2CF-4B21-8A75-F7E2C934190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3221B9-91B2-4BEA-A3AE-41740B0ED3D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378359E-9B9D-46E3-8C5F-50F2DDC78B30}"/>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C909D46-962B-42D0-B061-0E7496E67E18}"/>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A859C6-92B5-4DD3-A147-73B1350FF3C7}"/>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26E7FA-BD78-40EC-BD71-DD58D0410E5D}"/>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CC56267-308A-47A2-9533-FA19C9ECCDCE}"/>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B57300A-1BE1-4257-AB52-6BBDA69F19D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722AA96-3A9B-4BE2-B7A3-D4B32EF3D46B}"/>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BD30F02-803D-4FDF-AA50-E6144C01D80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9E5E795C-10D5-4BFA-AFD1-F1128D94FCD0}"/>
              </a:ext>
              <a:ext uri="{C183D7F6-B498-43B3-948B-1728B52AA6E4}">
                <adec:decorative xmlns:adec="http://schemas.microsoft.com/office/drawing/2017/decorative" val="1"/>
              </a:ext>
            </a:extLst>
          </p:cNvPr>
          <p:cNvSpPr/>
          <p:nvPr userDrawn="1"/>
        </p:nvSpPr>
        <p:spPr>
          <a:xfrm>
            <a:off x="198742" y="1839842"/>
            <a:ext cx="11791142"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Title 1">
            <a:extLst>
              <a:ext uri="{FF2B5EF4-FFF2-40B4-BE49-F238E27FC236}">
                <a16:creationId xmlns:a16="http://schemas.microsoft.com/office/drawing/2014/main" id="{4CBDD123-7FC3-4DB0-9740-BA9F7A8BF0F9}"/>
              </a:ext>
              <a:ext uri="{C183D7F6-B498-43B3-948B-1728B52AA6E4}">
                <adec:decorative xmlns:adec="http://schemas.microsoft.com/office/drawing/2017/decorative" val="0"/>
              </a:ext>
            </a:extLst>
          </p:cNvPr>
          <p:cNvSpPr>
            <a:spLocks noGrp="1"/>
          </p:cNvSpPr>
          <p:nvPr>
            <p:ph type="title"/>
          </p:nvPr>
        </p:nvSpPr>
        <p:spPr>
          <a:xfrm>
            <a:off x="304804" y="339991"/>
            <a:ext cx="11502142" cy="1499851"/>
          </a:xfrm>
          <a:prstGeom prst="rect">
            <a:avLst/>
          </a:prstGeom>
        </p:spPr>
        <p:txBody>
          <a:bodyPr anchor="ctr">
            <a:normAutofit/>
          </a:bodyPr>
          <a:lstStyle>
            <a:lvl1pPr algn="ctr">
              <a:defRPr sz="4400">
                <a:solidFill>
                  <a:schemeClr val="tx1">
                    <a:alpha val="80000"/>
                  </a:schemeClr>
                </a:solidFill>
              </a:defRPr>
            </a:lvl1pPr>
          </a:lstStyle>
          <a:p>
            <a:pPr algn="ctr">
              <a:lnSpc>
                <a:spcPct val="110000"/>
              </a:lnSpc>
            </a:pPr>
            <a:r>
              <a:rPr lang="en-US">
                <a:solidFill>
                  <a:schemeClr val="tx2">
                    <a:alpha val="80000"/>
                  </a:schemeClr>
                </a:solidFill>
                <a:cs typeface="Posterama" panose="020B0504020200020000" pitchFamily="34" charset="0"/>
              </a:rPr>
              <a:t>Click to edit Master title style</a:t>
            </a:r>
            <a:endParaRPr lang="en-US" dirty="0">
              <a:solidFill>
                <a:schemeClr val="tx2">
                  <a:alpha val="80000"/>
                </a:schemeClr>
              </a:solidFill>
              <a:cs typeface="Posterama" panose="020B0504020200020000" pitchFamily="34" charset="0"/>
            </a:endParaRPr>
          </a:p>
        </p:txBody>
      </p:sp>
      <p:sp>
        <p:nvSpPr>
          <p:cNvPr id="37" name="Date Placeholder 3">
            <a:extLst>
              <a:ext uri="{FF2B5EF4-FFF2-40B4-BE49-F238E27FC236}">
                <a16:creationId xmlns:a16="http://schemas.microsoft.com/office/drawing/2014/main" id="{24199D58-7108-494B-8A84-EB5906E2606D}"/>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tx1"/>
                </a:solidFill>
              </a:defRPr>
            </a:lvl1pPr>
          </a:lstStyle>
          <a:p>
            <a:r>
              <a:rPr lang="en-US" dirty="0"/>
              <a:t>2/2/20XX</a:t>
            </a:r>
          </a:p>
        </p:txBody>
      </p:sp>
      <p:sp>
        <p:nvSpPr>
          <p:cNvPr id="38" name="Footer Placeholder 4">
            <a:extLst>
              <a:ext uri="{FF2B5EF4-FFF2-40B4-BE49-F238E27FC236}">
                <a16:creationId xmlns:a16="http://schemas.microsoft.com/office/drawing/2014/main" id="{3AAF141C-063A-4050-A290-B4B15D7D975F}"/>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tx1"/>
                </a:solidFill>
              </a:defRPr>
            </a:lvl1pPr>
          </a:lstStyle>
          <a:p>
            <a:r>
              <a:rPr lang="en-US" dirty="0"/>
              <a:t>PRESENTATION TITLE</a:t>
            </a:r>
          </a:p>
        </p:txBody>
      </p:sp>
      <p:sp>
        <p:nvSpPr>
          <p:cNvPr id="39" name="Slide Number Placeholder 5">
            <a:extLst>
              <a:ext uri="{FF2B5EF4-FFF2-40B4-BE49-F238E27FC236}">
                <a16:creationId xmlns:a16="http://schemas.microsoft.com/office/drawing/2014/main" id="{A3C23607-1575-4DAD-BCAD-E0DEAE79F25E}"/>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tx1"/>
                </a:solidFill>
              </a:defRPr>
            </a:lvl1pPr>
          </a:lstStyle>
          <a:p>
            <a:fld id="{11A71338-8BA2-4C79-A6C5-5A8E30081D0C}" type="slidenum">
              <a:rPr lang="en-US" smtClean="0"/>
              <a:pPr/>
              <a:t>‹#›</a:t>
            </a:fld>
            <a:endParaRPr lang="en-US" dirty="0"/>
          </a:p>
        </p:txBody>
      </p:sp>
      <p:sp>
        <p:nvSpPr>
          <p:cNvPr id="43" name="Content Placeholder 37">
            <a:extLst>
              <a:ext uri="{FF2B5EF4-FFF2-40B4-BE49-F238E27FC236}">
                <a16:creationId xmlns:a16="http://schemas.microsoft.com/office/drawing/2014/main" id="{64C5BEB3-C2F1-4083-B518-6A3C5E3D91C4}"/>
              </a:ext>
            </a:extLst>
          </p:cNvPr>
          <p:cNvSpPr>
            <a:spLocks noGrp="1"/>
          </p:cNvSpPr>
          <p:nvPr>
            <p:ph sz="quarter" idx="13" hasCustomPrompt="1"/>
          </p:nvPr>
        </p:nvSpPr>
        <p:spPr>
          <a:xfrm>
            <a:off x="1285461" y="2419525"/>
            <a:ext cx="9621076" cy="3334804"/>
          </a:xfrm>
          <a:prstGeom prst="rect">
            <a:avLst/>
          </a:prstGeom>
        </p:spPr>
        <p:txBody>
          <a:bodyPr/>
          <a:lstStyle>
            <a:lvl1pPr marL="0" indent="0">
              <a:buNone/>
              <a:defRPr sz="2000">
                <a:solidFill>
                  <a:schemeClr val="tx1"/>
                </a:solidFill>
              </a:defRPr>
            </a:lvl1pPr>
            <a:lvl2pPr marL="0" indent="0">
              <a:buNone/>
              <a:defRPr sz="1800">
                <a:solidFill>
                  <a:schemeClr val="tx1"/>
                </a:solidFill>
              </a:defRPr>
            </a:lvl2pPr>
            <a:lvl3pPr marL="0" indent="0">
              <a:buNone/>
              <a:defRPr sz="1600">
                <a:solidFill>
                  <a:schemeClr val="tx1"/>
                </a:solidFill>
              </a:defRPr>
            </a:lvl3pPr>
            <a:lvl4pPr marL="0" indent="0">
              <a:buNone/>
              <a:defRPr sz="1400">
                <a:solidFill>
                  <a:schemeClr val="tx1"/>
                </a:solidFill>
              </a:defRPr>
            </a:lvl4pPr>
            <a:lvl5pPr marL="0" indent="0">
              <a:buNone/>
              <a:defRPr sz="1400">
                <a:solidFill>
                  <a:schemeClr val="tx1"/>
                </a:solidFill>
              </a:defRPr>
            </a:lvl5pPr>
          </a:lstStyle>
          <a:p>
            <a:pPr lvl="0"/>
            <a:r>
              <a:rPr lang="en-US" dirty="0"/>
              <a:t>Click to add content</a:t>
            </a:r>
          </a:p>
        </p:txBody>
      </p:sp>
    </p:spTree>
    <p:extLst>
      <p:ext uri="{BB962C8B-B14F-4D97-AF65-F5344CB8AC3E}">
        <p14:creationId xmlns:p14="http://schemas.microsoft.com/office/powerpoint/2010/main" val="335485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A0A1C8BA-EE32-4677-A0DB-E8B4A9367ACA}"/>
              </a:ext>
              <a:ext uri="{C183D7F6-B498-43B3-948B-1728B52AA6E4}">
                <adec:decorative xmlns:adec="http://schemas.microsoft.com/office/drawing/2017/decorative" val="1"/>
              </a:ext>
            </a:extLst>
          </p:cNvPr>
          <p:cNvSpPr/>
          <p:nvPr userDrawn="1"/>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sp>
        <p:nvSpPr>
          <p:cNvPr id="44" name="Picture Placeholder 43">
            <a:extLst>
              <a:ext uri="{FF2B5EF4-FFF2-40B4-BE49-F238E27FC236}">
                <a16:creationId xmlns:a16="http://schemas.microsoft.com/office/drawing/2014/main" id="{5579473C-4A97-4174-B0C4-C4B3192B7406}"/>
              </a:ext>
            </a:extLst>
          </p:cNvPr>
          <p:cNvSpPr>
            <a:spLocks noGrp="1"/>
          </p:cNvSpPr>
          <p:nvPr>
            <p:ph type="pic" sz="quarter" idx="13" hasCustomPrompt="1"/>
          </p:nvPr>
        </p:nvSpPr>
        <p:spPr>
          <a:xfrm>
            <a:off x="0" y="0"/>
            <a:ext cx="12192000" cy="6858000"/>
          </a:xfrm>
          <a:prstGeom prst="rect">
            <a:avLst/>
          </a:prstGeom>
        </p:spPr>
        <p:txBody>
          <a:bodyPr anchor="ctr"/>
          <a:lstStyle>
            <a:lvl1pPr marL="0" indent="0" algn="ctr">
              <a:buNone/>
              <a:defRPr/>
            </a:lvl1pPr>
          </a:lstStyle>
          <a:p>
            <a:r>
              <a:rPr lang="en-US" dirty="0"/>
              <a:t>Insert photo here</a:t>
            </a:r>
          </a:p>
        </p:txBody>
      </p:sp>
      <p:sp>
        <p:nvSpPr>
          <p:cNvPr id="35" name="Title 1">
            <a:extLst>
              <a:ext uri="{FF2B5EF4-FFF2-40B4-BE49-F238E27FC236}">
                <a16:creationId xmlns:a16="http://schemas.microsoft.com/office/drawing/2014/main" id="{31A29B09-9725-4A06-8144-D0350E24878C}"/>
              </a:ext>
            </a:extLst>
          </p:cNvPr>
          <p:cNvSpPr>
            <a:spLocks noGrp="1"/>
          </p:cNvSpPr>
          <p:nvPr>
            <p:ph type="ctrTitle"/>
          </p:nvPr>
        </p:nvSpPr>
        <p:spPr>
          <a:xfrm>
            <a:off x="12192" y="-1"/>
            <a:ext cx="12167616" cy="3278531"/>
          </a:xfrm>
          <a:custGeom>
            <a:avLst/>
            <a:gdLst>
              <a:gd name="connsiteX0" fmla="*/ 0 w 12167616"/>
              <a:gd name="connsiteY0" fmla="*/ 0 h 3048002"/>
              <a:gd name="connsiteX1" fmla="*/ 12167616 w 12167616"/>
              <a:gd name="connsiteY1" fmla="*/ 0 h 3048002"/>
              <a:gd name="connsiteX2" fmla="*/ 12167616 w 12167616"/>
              <a:gd name="connsiteY2" fmla="*/ 3048002 h 3048002"/>
              <a:gd name="connsiteX3" fmla="*/ 0 w 12167616"/>
              <a:gd name="connsiteY3" fmla="*/ 3048002 h 3048002"/>
              <a:gd name="connsiteX4" fmla="*/ 0 w 12167616"/>
              <a:gd name="connsiteY4" fmla="*/ 0 h 3048002"/>
              <a:gd name="connsiteX0" fmla="*/ 0 w 12167616"/>
              <a:gd name="connsiteY0" fmla="*/ 0 h 3276633"/>
              <a:gd name="connsiteX1" fmla="*/ 12167616 w 12167616"/>
              <a:gd name="connsiteY1" fmla="*/ 0 h 3276633"/>
              <a:gd name="connsiteX2" fmla="*/ 12167616 w 12167616"/>
              <a:gd name="connsiteY2" fmla="*/ 3048002 h 3276633"/>
              <a:gd name="connsiteX3" fmla="*/ 3226308 w 12167616"/>
              <a:gd name="connsiteY3" fmla="*/ 3276602 h 3276633"/>
              <a:gd name="connsiteX4" fmla="*/ 0 w 12167616"/>
              <a:gd name="connsiteY4" fmla="*/ 3048002 h 3276633"/>
              <a:gd name="connsiteX5" fmla="*/ 0 w 12167616"/>
              <a:gd name="connsiteY5" fmla="*/ 0 h 3276633"/>
              <a:gd name="connsiteX0" fmla="*/ 0 w 12167616"/>
              <a:gd name="connsiteY0" fmla="*/ 0 h 3277205"/>
              <a:gd name="connsiteX1" fmla="*/ 12167616 w 12167616"/>
              <a:gd name="connsiteY1" fmla="*/ 0 h 3277205"/>
              <a:gd name="connsiteX2" fmla="*/ 12167616 w 12167616"/>
              <a:gd name="connsiteY2" fmla="*/ 304800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912"/>
              <a:gd name="connsiteX1" fmla="*/ 12167616 w 12167616"/>
              <a:gd name="connsiteY1" fmla="*/ 0 h 3277912"/>
              <a:gd name="connsiteX2" fmla="*/ 12158091 w 12167616"/>
              <a:gd name="connsiteY2" fmla="*/ 2495552 h 3277912"/>
              <a:gd name="connsiteX3" fmla="*/ 7493508 w 12167616"/>
              <a:gd name="connsiteY3" fmla="*/ 2819402 h 3277912"/>
              <a:gd name="connsiteX4" fmla="*/ 3226308 w 12167616"/>
              <a:gd name="connsiteY4" fmla="*/ 3276602 h 3277912"/>
              <a:gd name="connsiteX5" fmla="*/ 0 w 12167616"/>
              <a:gd name="connsiteY5" fmla="*/ 3048002 h 3277912"/>
              <a:gd name="connsiteX6" fmla="*/ 0 w 12167616"/>
              <a:gd name="connsiteY6" fmla="*/ 0 h 3277912"/>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7616" h="3278531">
                <a:moveTo>
                  <a:pt x="0" y="0"/>
                </a:moveTo>
                <a:lnTo>
                  <a:pt x="12167616" y="0"/>
                </a:lnTo>
                <a:lnTo>
                  <a:pt x="12158091" y="2495552"/>
                </a:lnTo>
                <a:cubicBezTo>
                  <a:pt x="11077448" y="2460627"/>
                  <a:pt x="8936101" y="2571752"/>
                  <a:pt x="7493508" y="2819402"/>
                </a:cubicBezTo>
                <a:cubicBezTo>
                  <a:pt x="5984240" y="3009902"/>
                  <a:pt x="5107051" y="3305177"/>
                  <a:pt x="3226308" y="3276602"/>
                </a:cubicBezTo>
                <a:cubicBezTo>
                  <a:pt x="1579372" y="3257552"/>
                  <a:pt x="1046861" y="3171827"/>
                  <a:pt x="0" y="3048002"/>
                </a:cubicBezTo>
                <a:lnTo>
                  <a:pt x="0" y="0"/>
                </a:lnTo>
                <a:close/>
              </a:path>
            </a:pathLst>
          </a:custGeom>
          <a:solidFill>
            <a:schemeClr val="accent5">
              <a:alpha val="60000"/>
            </a:schemeClr>
          </a:solidFill>
        </p:spPr>
        <p:txBody>
          <a:bodyPr lIns="1600200" tIns="731520" rIns="731520"/>
          <a:lstStyle>
            <a:lvl1pPr algn="l">
              <a:defRPr sz="4400" baseline="0">
                <a:effectLst>
                  <a:outerShdw blurRad="50800" dist="38100" dir="2700000" algn="tl" rotWithShape="0">
                    <a:prstClr val="black">
                      <a:alpha val="40000"/>
                    </a:prstClr>
                  </a:outerShdw>
                </a:effectLst>
              </a:defRPr>
            </a:lvl1pPr>
          </a:lstStyle>
          <a:p>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36" name="Subtitle 2">
            <a:extLst>
              <a:ext uri="{FF2B5EF4-FFF2-40B4-BE49-F238E27FC236}">
                <a16:creationId xmlns:a16="http://schemas.microsoft.com/office/drawing/2014/main" id="{0BC153F2-4F90-4C1D-9840-7ED0BE6CC071}"/>
              </a:ext>
            </a:extLst>
          </p:cNvPr>
          <p:cNvSpPr>
            <a:spLocks noGrp="1"/>
          </p:cNvSpPr>
          <p:nvPr>
            <p:ph type="subTitle" idx="1" hasCustomPrompt="1"/>
          </p:nvPr>
        </p:nvSpPr>
        <p:spPr>
          <a:xfrm>
            <a:off x="1571625" y="2057400"/>
            <a:ext cx="9144000" cy="697889"/>
          </a:xfrm>
          <a:prstGeom prst="rect">
            <a:avLst/>
          </a:prstGeom>
        </p:spPr>
        <p:txBody>
          <a:bodyPr/>
          <a:lstStyle>
            <a:lvl1pPr marL="0" indent="0">
              <a:lnSpc>
                <a:spcPct val="100000"/>
              </a:lnSpc>
              <a:buNone/>
              <a:defRPr sz="3200">
                <a:effectLst>
                  <a:outerShdw blurRad="50800" dist="38100" dir="2700000" algn="tl" rotWithShape="0">
                    <a:prstClr val="black">
                      <a:alpha val="40000"/>
                    </a:prstClr>
                  </a:outerShdw>
                </a:effectLst>
              </a:defRPr>
            </a:lvl1pPr>
          </a:lstStyle>
          <a:p>
            <a:pPr>
              <a:lnSpc>
                <a:spcPct val="110000"/>
              </a:lnSpc>
              <a:tabLst>
                <a:tab pos="4686300" algn="l"/>
              </a:tabLst>
            </a:pPr>
            <a:r>
              <a:rPr lang="en-US" sz="2200" dirty="0">
                <a:solidFill>
                  <a:srgbClr val="FFFFFF"/>
                </a:solidFill>
                <a:effectLst>
                  <a:outerShdw blurRad="38100" dist="38100" dir="2700000" algn="tl">
                    <a:srgbClr val="000000">
                      <a:alpha val="43137"/>
                    </a:srgbClr>
                  </a:outerShdw>
                </a:effectLst>
              </a:rPr>
              <a:t>Click to add subtitle</a:t>
            </a:r>
          </a:p>
        </p:txBody>
      </p:sp>
      <p:sp>
        <p:nvSpPr>
          <p:cNvPr id="40" name="Date Placeholder 3">
            <a:extLst>
              <a:ext uri="{FF2B5EF4-FFF2-40B4-BE49-F238E27FC236}">
                <a16:creationId xmlns:a16="http://schemas.microsoft.com/office/drawing/2014/main" id="{16DF808F-D351-410D-9F2D-398F16508341}"/>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tx1"/>
                </a:solidFill>
              </a:defRPr>
            </a:lvl1pPr>
          </a:lstStyle>
          <a:p>
            <a:r>
              <a:rPr lang="en-US" dirty="0"/>
              <a:t>2/2/20XX</a:t>
            </a:r>
          </a:p>
        </p:txBody>
      </p:sp>
      <p:sp>
        <p:nvSpPr>
          <p:cNvPr id="41" name="Footer Placeholder 4">
            <a:extLst>
              <a:ext uri="{FF2B5EF4-FFF2-40B4-BE49-F238E27FC236}">
                <a16:creationId xmlns:a16="http://schemas.microsoft.com/office/drawing/2014/main" id="{5CBDF859-0E53-403F-BDF5-D2ACFDE0F0DC}"/>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tx1"/>
                </a:solidFill>
              </a:defRPr>
            </a:lvl1pPr>
          </a:lstStyle>
          <a:p>
            <a:r>
              <a:rPr lang="en-US" dirty="0"/>
              <a:t>PRESENTATION TITLE</a:t>
            </a:r>
          </a:p>
        </p:txBody>
      </p:sp>
      <p:sp>
        <p:nvSpPr>
          <p:cNvPr id="42" name="Slide Number Placeholder 5">
            <a:extLst>
              <a:ext uri="{FF2B5EF4-FFF2-40B4-BE49-F238E27FC236}">
                <a16:creationId xmlns:a16="http://schemas.microsoft.com/office/drawing/2014/main" id="{6C783243-E8EE-43A9-8751-47F28258C851}"/>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tx1"/>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756474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F8AECF-5A92-463B-BA47-0FCC18460F23}"/>
              </a:ext>
              <a:ext uri="{C183D7F6-B498-43B3-948B-1728B52AA6E4}">
                <adec:decorative xmlns:adec="http://schemas.microsoft.com/office/drawing/2017/decorative" val="1"/>
              </a:ext>
            </a:extLst>
          </p:cNvPr>
          <p:cNvSpPr/>
          <p:nvPr userDrawn="1"/>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93EE04FB-7154-40A4-B450-6D374EEA1D49}"/>
              </a:ext>
              <a:ext uri="{C183D7F6-B498-43B3-948B-1728B52AA6E4}">
                <adec:decorative xmlns:adec="http://schemas.microsoft.com/office/drawing/2017/decorative" val="1"/>
              </a:ext>
            </a:extLst>
          </p:cNvPr>
          <p:cNvSpPr/>
          <p:nvPr userDrawn="1"/>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Right Triangle 3">
            <a:extLst>
              <a:ext uri="{FF2B5EF4-FFF2-40B4-BE49-F238E27FC236}">
                <a16:creationId xmlns:a16="http://schemas.microsoft.com/office/drawing/2014/main" id="{9CC78B40-9FD9-446A-B45F-300105F793C2}"/>
              </a:ext>
              <a:ext uri="{C183D7F6-B498-43B3-948B-1728B52AA6E4}">
                <adec:decorative xmlns:adec="http://schemas.microsoft.com/office/drawing/2017/decorative" val="1"/>
              </a:ext>
            </a:extLst>
          </p:cNvPr>
          <p:cNvSpPr/>
          <p:nvPr userDrawn="1"/>
        </p:nvSpPr>
        <p:spPr>
          <a:xfrm rot="13500000">
            <a:off x="-284145" y="5174205"/>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530379A0-5C8C-401F-999E-853BBE819ED7}"/>
              </a:ext>
              <a:ext uri="{C183D7F6-B498-43B3-948B-1728B52AA6E4}">
                <adec:decorative xmlns:adec="http://schemas.microsoft.com/office/drawing/2017/decorative" val="1"/>
              </a:ext>
            </a:extLst>
          </p:cNvPr>
          <p:cNvGrpSpPr/>
          <p:nvPr userDrawn="1"/>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6BAD8CB8-0B8F-4FFC-9B53-0A25A6D8C271}"/>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6EB755-19BC-4135-AC9E-216BD9EFBC7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ABBCDE1-ED90-46D4-A54F-8DF75E6355D9}"/>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17EE92D-999B-42DC-AE5F-C0EF864B3A7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D2D8FEC-E645-4653-AED1-8AC4726539B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24F2FD6-0640-4CC1-8BC0-943E18377221}"/>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3428DDD-12A7-460B-812A-8B399DB06E8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338223-5FF2-41AC-983B-2579BF283589}"/>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5BC773-8A9D-4A41-AB44-232E27D97A01}"/>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C44602-D29E-4377-8B26-1026454E539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2256972-09FB-4BB3-9C4C-E3B88A018FBA}"/>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34E892-CE91-40D7-92B3-CDD7EC5FA953}"/>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C3F8A2-919C-48E1-80E9-3CE46ED50A8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8EAB05-F7F8-4E3A-90CA-1F649D8F75C3}"/>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EB4BDA-07F6-406A-9F3D-B698C40621E2}"/>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7F9A11A-092D-46B1-9A4A-1D4B6EA5ACB5}"/>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01BAA7-FA74-4D23-BA66-9B69F5C93BFA}"/>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A5E888-F108-4A4B-8F5C-BDDA111A2C24}"/>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6BEBDE4-B729-4E11-BF86-C230F3E43ED3}"/>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9A8680-5A41-4BF5-8D16-9527D5255B52}"/>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CECFD79-4E24-4938-B106-D35D6B7557A4}"/>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A81B51-2EF6-40AB-90F9-7BCBEBEAA09C}"/>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5BAA676-23D8-4C3F-852F-187DC2B66BF0}"/>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A6E4405-CD90-4F7F-85B0-08CF800D99CB}"/>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DD2B8C8-4CC0-425C-9E23-15300BEF5BEA}"/>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84B1743-F5A2-44CC-A085-7DF4AD9F9FDC}"/>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31D2A5C-768C-44BE-BCC2-DE75C8D3666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4196A7A-2609-45EB-A922-866317428BAD}"/>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53E6B24-2886-472E-9BCF-702135CB99E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Flowchart: Document 8">
            <a:extLst>
              <a:ext uri="{FF2B5EF4-FFF2-40B4-BE49-F238E27FC236}">
                <a16:creationId xmlns:a16="http://schemas.microsoft.com/office/drawing/2014/main" id="{8950255A-61D7-40B8-81A8-E5551BC999C0}"/>
              </a:ext>
              <a:ext uri="{C183D7F6-B498-43B3-948B-1728B52AA6E4}">
                <adec:decorative xmlns:adec="http://schemas.microsoft.com/office/drawing/2017/decorative" val="1"/>
              </a:ext>
            </a:extLst>
          </p:cNvPr>
          <p:cNvSpPr/>
          <p:nvPr userDrawn="1"/>
        </p:nvSpPr>
        <p:spPr>
          <a:xfrm>
            <a:off x="-6214" y="-31894"/>
            <a:ext cx="12214827"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Title 1">
            <a:extLst>
              <a:ext uri="{FF2B5EF4-FFF2-40B4-BE49-F238E27FC236}">
                <a16:creationId xmlns:a16="http://schemas.microsoft.com/office/drawing/2014/main" id="{38904292-78D1-42CD-8EC5-4992803B9A1E}"/>
              </a:ext>
            </a:extLst>
          </p:cNvPr>
          <p:cNvSpPr>
            <a:spLocks noGrp="1"/>
          </p:cNvSpPr>
          <p:nvPr>
            <p:ph type="title"/>
          </p:nvPr>
        </p:nvSpPr>
        <p:spPr>
          <a:xfrm>
            <a:off x="457200" y="4657856"/>
            <a:ext cx="10744186" cy="1589223"/>
          </a:xfrm>
          <a:prstGeom prst="rect">
            <a:avLst/>
          </a:prstGeom>
        </p:spPr>
        <p:txBody>
          <a:bodyPr anchor="ctr">
            <a:normAutofit/>
          </a:bodyPr>
          <a:lstStyle>
            <a:lvl1pPr>
              <a:defRPr sz="4400"/>
            </a:lvl1pPr>
          </a:lstStyle>
          <a:p>
            <a:pPr>
              <a:lnSpc>
                <a:spcPct val="110000"/>
              </a:lnSpc>
            </a:pPr>
            <a:r>
              <a:rPr lang="en-US">
                <a:solidFill>
                  <a:srgbClr val="FFFFFF"/>
                </a:solidFill>
                <a:cs typeface="Posterama" panose="020B0504020200020000" pitchFamily="34" charset="0"/>
              </a:rPr>
              <a:t>Click to edit Master title style</a:t>
            </a:r>
            <a:endParaRPr lang="en-US" dirty="0">
              <a:solidFill>
                <a:srgbClr val="FFFFFF"/>
              </a:solidFill>
              <a:cs typeface="Posterama" panose="020B0504020200020000" pitchFamily="34" charset="0"/>
            </a:endParaRPr>
          </a:p>
        </p:txBody>
      </p:sp>
      <p:sp>
        <p:nvSpPr>
          <p:cNvPr id="40" name="Date Placeholder 3">
            <a:extLst>
              <a:ext uri="{FF2B5EF4-FFF2-40B4-BE49-F238E27FC236}">
                <a16:creationId xmlns:a16="http://schemas.microsoft.com/office/drawing/2014/main" id="{0B283B3A-087C-457E-A2AA-C7F855A8F10F}"/>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bg1"/>
                </a:solidFill>
              </a:defRPr>
            </a:lvl1pPr>
          </a:lstStyle>
          <a:p>
            <a:r>
              <a:rPr lang="en-US" dirty="0"/>
              <a:t>2/2/20XX</a:t>
            </a:r>
          </a:p>
        </p:txBody>
      </p:sp>
      <p:sp>
        <p:nvSpPr>
          <p:cNvPr id="41" name="Footer Placeholder 4">
            <a:extLst>
              <a:ext uri="{FF2B5EF4-FFF2-40B4-BE49-F238E27FC236}">
                <a16:creationId xmlns:a16="http://schemas.microsoft.com/office/drawing/2014/main" id="{B407BCF8-1966-4465-AC77-708642E4FEDC}"/>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bg1"/>
                </a:solidFill>
              </a:defRPr>
            </a:lvl1pPr>
          </a:lstStyle>
          <a:p>
            <a:r>
              <a:rPr lang="en-US" dirty="0"/>
              <a:t>PRESENTATION TITLE</a:t>
            </a:r>
          </a:p>
        </p:txBody>
      </p:sp>
      <p:sp>
        <p:nvSpPr>
          <p:cNvPr id="42" name="Slide Number Placeholder 5">
            <a:extLst>
              <a:ext uri="{FF2B5EF4-FFF2-40B4-BE49-F238E27FC236}">
                <a16:creationId xmlns:a16="http://schemas.microsoft.com/office/drawing/2014/main" id="{771AF851-D6F8-47DF-80DA-62CC552687E0}"/>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bg1"/>
                </a:solidFill>
              </a:defRPr>
            </a:lvl1pPr>
          </a:lstStyle>
          <a:p>
            <a:fld id="{11A71338-8BA2-4C79-A6C5-5A8E30081D0C}" type="slidenum">
              <a:rPr lang="en-US" smtClean="0"/>
              <a:pPr/>
              <a:t>‹#›</a:t>
            </a:fld>
            <a:endParaRPr lang="en-US" dirty="0"/>
          </a:p>
        </p:txBody>
      </p:sp>
      <p:sp>
        <p:nvSpPr>
          <p:cNvPr id="44" name="Content Placeholder 37">
            <a:extLst>
              <a:ext uri="{FF2B5EF4-FFF2-40B4-BE49-F238E27FC236}">
                <a16:creationId xmlns:a16="http://schemas.microsoft.com/office/drawing/2014/main" id="{8814F959-09CC-4946-86C4-CFAD4C2BF452}"/>
              </a:ext>
            </a:extLst>
          </p:cNvPr>
          <p:cNvSpPr>
            <a:spLocks noGrp="1"/>
          </p:cNvSpPr>
          <p:nvPr>
            <p:ph sz="quarter" idx="13" hasCustomPrompt="1"/>
          </p:nvPr>
        </p:nvSpPr>
        <p:spPr>
          <a:xfrm>
            <a:off x="401840" y="170451"/>
            <a:ext cx="11407483" cy="4184701"/>
          </a:xfrm>
          <a:prstGeom prst="rect">
            <a:avLst/>
          </a:prstGeom>
        </p:spPr>
        <p:txBody>
          <a:bodyPr/>
          <a:lstStyle>
            <a:lvl1pPr marL="0" indent="0">
              <a:buNone/>
              <a:defRPr sz="2000">
                <a:solidFill>
                  <a:schemeClr val="tx1"/>
                </a:solidFill>
              </a:defRPr>
            </a:lvl1pPr>
            <a:lvl2pPr marL="0" indent="0">
              <a:buNone/>
              <a:defRPr sz="1800">
                <a:solidFill>
                  <a:schemeClr val="tx1"/>
                </a:solidFill>
              </a:defRPr>
            </a:lvl2pPr>
            <a:lvl3pPr marL="0" indent="0">
              <a:buNone/>
              <a:defRPr sz="1600">
                <a:solidFill>
                  <a:schemeClr val="tx1"/>
                </a:solidFill>
              </a:defRPr>
            </a:lvl3pPr>
            <a:lvl4pPr marL="0" indent="0">
              <a:buNone/>
              <a:defRPr sz="1400">
                <a:solidFill>
                  <a:schemeClr val="tx1"/>
                </a:solidFill>
              </a:defRPr>
            </a:lvl4pPr>
            <a:lvl5pPr marL="0" indent="0">
              <a:buNone/>
              <a:defRPr sz="1400">
                <a:solidFill>
                  <a:schemeClr val="tx1"/>
                </a:solidFill>
              </a:defRPr>
            </a:lvl5pPr>
          </a:lstStyle>
          <a:p>
            <a:pPr lvl="0"/>
            <a:r>
              <a:rPr lang="en-US" dirty="0"/>
              <a:t>Click to add content</a:t>
            </a:r>
          </a:p>
        </p:txBody>
      </p:sp>
    </p:spTree>
    <p:extLst>
      <p:ext uri="{BB962C8B-B14F-4D97-AF65-F5344CB8AC3E}">
        <p14:creationId xmlns:p14="http://schemas.microsoft.com/office/powerpoint/2010/main" val="271312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E436F9-C1F1-473C-97B1-34B3AC1620B8}"/>
              </a:ext>
              <a:ext uri="{C183D7F6-B498-43B3-948B-1728B52AA6E4}">
                <adec:decorative xmlns:adec="http://schemas.microsoft.com/office/drawing/2017/decorative" val="1"/>
              </a:ext>
            </a:extLst>
          </p:cNvPr>
          <p:cNvSpPr/>
          <p:nvPr userDrawn="1"/>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664B0B3C-4A91-4D0C-941E-B7D2E36CF7E6}"/>
              </a:ext>
              <a:ext uri="{C183D7F6-B498-43B3-948B-1728B52AA6E4}">
                <adec:decorative xmlns:adec="http://schemas.microsoft.com/office/drawing/2017/decorative" val="1"/>
              </a:ext>
            </a:extLst>
          </p:cNvPr>
          <p:cNvSpPr/>
          <p:nvPr userDrawn="1"/>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Right Triangle 3">
            <a:extLst>
              <a:ext uri="{FF2B5EF4-FFF2-40B4-BE49-F238E27FC236}">
                <a16:creationId xmlns:a16="http://schemas.microsoft.com/office/drawing/2014/main" id="{2D7F6BD6-AD9B-40A8-8631-93927B6028B3}"/>
              </a:ext>
              <a:ext uri="{C183D7F6-B498-43B3-948B-1728B52AA6E4}">
                <adec:decorative xmlns:adec="http://schemas.microsoft.com/office/drawing/2017/decorative" val="1"/>
              </a:ext>
            </a:extLst>
          </p:cNvPr>
          <p:cNvSpPr/>
          <p:nvPr userDrawn="1"/>
        </p:nvSpPr>
        <p:spPr>
          <a:xfrm rot="13500000">
            <a:off x="-284145" y="5174205"/>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00A7304B-809F-421E-B3C1-960A6CD5531D}"/>
              </a:ext>
              <a:ext uri="{C183D7F6-B498-43B3-948B-1728B52AA6E4}">
                <adec:decorative xmlns:adec="http://schemas.microsoft.com/office/drawing/2017/decorative" val="1"/>
              </a:ext>
            </a:extLst>
          </p:cNvPr>
          <p:cNvGrpSpPr/>
          <p:nvPr userDrawn="1"/>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6B2996F3-5E6E-44E8-812C-3507DE7B1C9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4278526-38B9-4357-9197-CA50C0AD61B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3D9F9BB-B9FA-4C50-BFBB-D17E9056F58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9822CEB-3134-49B9-AFFD-A782DD03929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BEE4FB-5349-44A2-BF40-A3B7B73BA972}"/>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31C31F7-1E4D-46A1-B5FB-E698DADC045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0C0BDD2-1C23-401C-9222-0C95315EBB63}"/>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A9CD7F7-EA2C-42C8-8CC9-F00EAE2677EC}"/>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32B0FC-6530-45AD-BEB6-555372040D3D}"/>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D07DD7-FE85-4B41-B16D-31FE43882C4B}"/>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C89228-000D-43FE-8B10-66E806533A02}"/>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10C63A-108E-43ED-8D81-8A03C83E429F}"/>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8E7A2C-AED6-4879-BC5F-A92EE79E9BB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60896CE-034C-46F1-A79F-CDF3BFC4FC9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B47AEE-EBDC-416F-856E-9BD8657BA3CF}"/>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759ED6A-B0A2-494E-A160-5ACC24C3F01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B58699F-DEDD-430C-80FE-60AED89077F6}"/>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300C0B9-9E3B-4677-BC2F-53EB2F7D905D}"/>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CB0EFA1-ABB5-4BC7-A392-6EBA8D31BFBA}"/>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68DB692-F9E4-4EB2-A1EE-8F81B0340C73}"/>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34086F-B52E-4B48-ADE6-F7E603586B8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27A5AD2-7594-4954-BD07-0660E642AC8F}"/>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B8D42CD-8746-4FCF-8B6C-1E57CB5BCA29}"/>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426B80E-5E13-40C5-9542-EAE4671DA1E1}"/>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D79A255-4580-4AA0-8302-575A116C5846}"/>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48C53C4-B810-442C-BC9B-27DEEDF09B67}"/>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9B1EE73-8CEF-455A-BD1F-79666415F29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826C8AE-E477-473D-A499-777965967D33}"/>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E25D3F-2A76-4087-BD89-01CDBEED020E}"/>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Flowchart: Document 8">
            <a:extLst>
              <a:ext uri="{FF2B5EF4-FFF2-40B4-BE49-F238E27FC236}">
                <a16:creationId xmlns:a16="http://schemas.microsoft.com/office/drawing/2014/main" id="{2AAB6B79-0E9F-4797-8DFA-9A437017F140}"/>
              </a:ext>
              <a:ext uri="{C183D7F6-B498-43B3-948B-1728B52AA6E4}">
                <adec:decorative xmlns:adec="http://schemas.microsoft.com/office/drawing/2017/decorative" val="1"/>
              </a:ext>
            </a:extLst>
          </p:cNvPr>
          <p:cNvSpPr/>
          <p:nvPr userDrawn="1"/>
        </p:nvSpPr>
        <p:spPr>
          <a:xfrm>
            <a:off x="-6214" y="-31894"/>
            <a:ext cx="12214827"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Title 1">
            <a:extLst>
              <a:ext uri="{FF2B5EF4-FFF2-40B4-BE49-F238E27FC236}">
                <a16:creationId xmlns:a16="http://schemas.microsoft.com/office/drawing/2014/main" id="{98F8DC0C-B421-4039-8482-5135B165999D}"/>
              </a:ext>
            </a:extLst>
          </p:cNvPr>
          <p:cNvSpPr>
            <a:spLocks noGrp="1"/>
          </p:cNvSpPr>
          <p:nvPr>
            <p:ph type="title"/>
          </p:nvPr>
        </p:nvSpPr>
        <p:spPr>
          <a:xfrm>
            <a:off x="457200" y="4657856"/>
            <a:ext cx="10744186" cy="1589223"/>
          </a:xfrm>
          <a:prstGeom prst="rect">
            <a:avLst/>
          </a:prstGeom>
        </p:spPr>
        <p:txBody>
          <a:bodyPr anchor="ctr">
            <a:normAutofit/>
          </a:bodyPr>
          <a:lstStyle>
            <a:lvl1pPr>
              <a:defRPr sz="4400"/>
            </a:lvl1pPr>
          </a:lstStyle>
          <a:p>
            <a:pPr>
              <a:lnSpc>
                <a:spcPct val="110000"/>
              </a:lnSpc>
            </a:pPr>
            <a:r>
              <a:rPr lang="en-US">
                <a:solidFill>
                  <a:srgbClr val="FFFFFF"/>
                </a:solidFill>
                <a:cs typeface="Posterama" panose="020B0504020200020000" pitchFamily="34" charset="0"/>
              </a:rPr>
              <a:t>Click to edit Master title style</a:t>
            </a:r>
            <a:endParaRPr lang="en-US" dirty="0">
              <a:solidFill>
                <a:srgbClr val="FFFFFF"/>
              </a:solidFill>
              <a:cs typeface="Posterama" panose="020B0504020200020000" pitchFamily="34" charset="0"/>
            </a:endParaRPr>
          </a:p>
        </p:txBody>
      </p:sp>
      <p:sp>
        <p:nvSpPr>
          <p:cNvPr id="37" name="Date Placeholder 3">
            <a:extLst>
              <a:ext uri="{FF2B5EF4-FFF2-40B4-BE49-F238E27FC236}">
                <a16:creationId xmlns:a16="http://schemas.microsoft.com/office/drawing/2014/main" id="{00C6B4A2-DB23-481A-87BC-CFF3992EA686}"/>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bg1"/>
                </a:solidFill>
              </a:defRPr>
            </a:lvl1pPr>
          </a:lstStyle>
          <a:p>
            <a:r>
              <a:rPr lang="en-US" dirty="0"/>
              <a:t>2/2/20XX</a:t>
            </a:r>
          </a:p>
        </p:txBody>
      </p:sp>
      <p:sp>
        <p:nvSpPr>
          <p:cNvPr id="38" name="Footer Placeholder 4">
            <a:extLst>
              <a:ext uri="{FF2B5EF4-FFF2-40B4-BE49-F238E27FC236}">
                <a16:creationId xmlns:a16="http://schemas.microsoft.com/office/drawing/2014/main" id="{209EAA56-735E-4FAE-88DA-398D6B3EEFC6}"/>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bg1"/>
                </a:solidFill>
              </a:defRPr>
            </a:lvl1pPr>
          </a:lstStyle>
          <a:p>
            <a:r>
              <a:rPr lang="en-US" dirty="0"/>
              <a:t>PRESENTATION TITLE</a:t>
            </a:r>
          </a:p>
        </p:txBody>
      </p:sp>
      <p:sp>
        <p:nvSpPr>
          <p:cNvPr id="39" name="Slide Number Placeholder 5">
            <a:extLst>
              <a:ext uri="{FF2B5EF4-FFF2-40B4-BE49-F238E27FC236}">
                <a16:creationId xmlns:a16="http://schemas.microsoft.com/office/drawing/2014/main" id="{AF69C6C1-6449-4CEB-BD22-FA54483121CD}"/>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bg1"/>
                </a:solidFill>
              </a:defRPr>
            </a:lvl1pPr>
          </a:lstStyle>
          <a:p>
            <a:fld id="{11A71338-8BA2-4C79-A6C5-5A8E30081D0C}" type="slidenum">
              <a:rPr lang="en-US" smtClean="0"/>
              <a:pPr/>
              <a:t>‹#›</a:t>
            </a:fld>
            <a:endParaRPr lang="en-US" dirty="0"/>
          </a:p>
        </p:txBody>
      </p:sp>
      <p:sp>
        <p:nvSpPr>
          <p:cNvPr id="41" name="Content Placeholder 37">
            <a:extLst>
              <a:ext uri="{FF2B5EF4-FFF2-40B4-BE49-F238E27FC236}">
                <a16:creationId xmlns:a16="http://schemas.microsoft.com/office/drawing/2014/main" id="{E3F944C7-0E33-4C9B-9544-26D03DD5ECE8}"/>
              </a:ext>
            </a:extLst>
          </p:cNvPr>
          <p:cNvSpPr>
            <a:spLocks noGrp="1"/>
          </p:cNvSpPr>
          <p:nvPr>
            <p:ph sz="quarter" idx="13" hasCustomPrompt="1"/>
          </p:nvPr>
        </p:nvSpPr>
        <p:spPr>
          <a:xfrm>
            <a:off x="516303" y="243154"/>
            <a:ext cx="11156556" cy="3776486"/>
          </a:xfrm>
          <a:prstGeom prst="rect">
            <a:avLst/>
          </a:prstGeom>
        </p:spPr>
        <p:txBody>
          <a:bodyPr/>
          <a:lstStyle>
            <a:lvl1pPr marL="0" indent="0">
              <a:buNone/>
              <a:defRPr sz="2000">
                <a:solidFill>
                  <a:schemeClr val="tx1"/>
                </a:solidFill>
              </a:defRPr>
            </a:lvl1pPr>
            <a:lvl2pPr marL="0" indent="0">
              <a:buNone/>
              <a:defRPr sz="1800">
                <a:solidFill>
                  <a:schemeClr val="tx1"/>
                </a:solidFill>
              </a:defRPr>
            </a:lvl2pPr>
            <a:lvl3pPr marL="0" indent="0">
              <a:buNone/>
              <a:defRPr sz="1600">
                <a:solidFill>
                  <a:schemeClr val="tx1"/>
                </a:solidFill>
              </a:defRPr>
            </a:lvl3pPr>
            <a:lvl4pPr marL="0" indent="0">
              <a:buNone/>
              <a:defRPr sz="1400">
                <a:solidFill>
                  <a:schemeClr val="tx1"/>
                </a:solidFill>
              </a:defRPr>
            </a:lvl4pPr>
            <a:lvl5pPr marL="0" indent="0">
              <a:buNone/>
              <a:defRPr sz="1400">
                <a:solidFill>
                  <a:schemeClr val="tx1"/>
                </a:solidFill>
              </a:defRPr>
            </a:lvl5pPr>
          </a:lstStyle>
          <a:p>
            <a:pPr lvl="0"/>
            <a:r>
              <a:rPr lang="en-US" dirty="0"/>
              <a:t>Click to add content</a:t>
            </a:r>
          </a:p>
        </p:txBody>
      </p:sp>
    </p:spTree>
    <p:extLst>
      <p:ext uri="{BB962C8B-B14F-4D97-AF65-F5344CB8AC3E}">
        <p14:creationId xmlns:p14="http://schemas.microsoft.com/office/powerpoint/2010/main" val="423394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53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804" r:id="rId12"/>
    <p:sldLayoutId id="2147483805" r:id="rId13"/>
    <p:sldLayoutId id="2147483806" r:id="rId14"/>
    <p:sldLayoutId id="2147483807" r:id="rId15"/>
    <p:sldLayoutId id="2147483808" r:id="rId16"/>
  </p:sldLayoutIdLst>
  <p:hf hdr="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mj-lt"/>
        <a:buAutoNum type="arabicPeriod"/>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mj-lt"/>
        <a:buAutoNum type="arabicPeriod"/>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mj-lt"/>
        <a:buAutoNum type="arabicPeriod"/>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mailto:larcher@Woodlandboe.org" TargetMode="External"/><Relationship Id="rId2" Type="http://schemas.openxmlformats.org/officeDocument/2006/relationships/hyperlink" Target="http://www.woodlandboe.org/" TargetMode="External"/><Relationship Id="rId1" Type="http://schemas.openxmlformats.org/officeDocument/2006/relationships/slideLayout" Target="../slideLayouts/slideLayout14.xml"/><Relationship Id="rId6" Type="http://schemas.openxmlformats.org/officeDocument/2006/relationships/hyperlink" Target="https://creativecommons.org/licenses/by-nd/3.0/" TargetMode="External"/><Relationship Id="rId5" Type="http://schemas.openxmlformats.org/officeDocument/2006/relationships/hyperlink" Target="https://satisfyingretirement.blogspot.com/2018/04/being-single-and-retired.html" TargetMode="Externa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237725B-2565-4774-93C0-E26EF713BE6C}"/>
              </a:ext>
            </a:extLst>
          </p:cNvPr>
          <p:cNvSpPr>
            <a:spLocks noGrp="1"/>
          </p:cNvSpPr>
          <p:nvPr>
            <p:ph type="title"/>
          </p:nvPr>
        </p:nvSpPr>
        <p:spPr>
          <a:xfrm>
            <a:off x="0" y="3672869"/>
            <a:ext cx="12191998" cy="3200134"/>
          </a:xfrm>
        </p:spPr>
        <p:txBody>
          <a:bodyPr/>
          <a:lstStyle/>
          <a:p>
            <a:br>
              <a:rPr lang="en-US" sz="4000" dirty="0"/>
            </a:br>
            <a:r>
              <a:rPr lang="en-US" sz="4000" dirty="0"/>
              <a:t>Woodland Township</a:t>
            </a:r>
            <a:br>
              <a:rPr lang="en-US" sz="4000" dirty="0"/>
            </a:br>
            <a:r>
              <a:rPr lang="en-US" sz="4000" dirty="0"/>
              <a:t>Budget Presentation </a:t>
            </a:r>
            <a:br>
              <a:rPr lang="en-US" sz="4000" dirty="0"/>
            </a:br>
            <a:r>
              <a:rPr lang="en-US" sz="4000" dirty="0"/>
              <a:t>2024-2025</a:t>
            </a:r>
            <a:br>
              <a:rPr lang="en-US" dirty="0"/>
            </a:br>
            <a:endParaRPr lang="en-US" dirty="0"/>
          </a:p>
        </p:txBody>
      </p:sp>
      <p:pic>
        <p:nvPicPr>
          <p:cNvPr id="6" name="Picture Placeholder 5" descr="Blackboard Maths">
            <a:extLst>
              <a:ext uri="{FF2B5EF4-FFF2-40B4-BE49-F238E27FC236}">
                <a16:creationId xmlns:a16="http://schemas.microsoft.com/office/drawing/2014/main" id="{245D2E4A-CD89-4167-BA54-B68EF9CCBC5E}"/>
              </a:ext>
            </a:extLst>
          </p:cNvPr>
          <p:cNvPicPr>
            <a:picLocks noGrp="1" noChangeAspect="1"/>
          </p:cNvPicPr>
          <p:nvPr>
            <p:ph type="pic" sz="quarter" idx="13"/>
          </p:nvPr>
        </p:nvPicPr>
        <p:blipFill rotWithShape="1">
          <a:blip r:embed="rId2"/>
          <a:srcRect t="24277" b="24277"/>
          <a:stretch/>
        </p:blipFill>
        <p:spPr/>
      </p:pic>
      <p:sp>
        <p:nvSpPr>
          <p:cNvPr id="3" name="Text Placeholder 2">
            <a:extLst>
              <a:ext uri="{FF2B5EF4-FFF2-40B4-BE49-F238E27FC236}">
                <a16:creationId xmlns:a16="http://schemas.microsoft.com/office/drawing/2014/main" id="{A75B6628-6044-400F-993F-3869F8D21A61}"/>
              </a:ext>
            </a:extLst>
          </p:cNvPr>
          <p:cNvSpPr>
            <a:spLocks noGrp="1"/>
          </p:cNvSpPr>
          <p:nvPr>
            <p:ph type="body" sz="quarter" idx="15"/>
          </p:nvPr>
        </p:nvSpPr>
        <p:spPr>
          <a:xfrm>
            <a:off x="7924800" y="4246790"/>
            <a:ext cx="3581400" cy="2081213"/>
          </a:xfrm>
        </p:spPr>
        <p:txBody>
          <a:bodyPr/>
          <a:lstStyle/>
          <a:p>
            <a:r>
              <a:rPr lang="en-US" dirty="0"/>
              <a:t>Presentation #1</a:t>
            </a:r>
          </a:p>
          <a:p>
            <a:r>
              <a:rPr lang="en-US" dirty="0"/>
              <a:t>January 29, 2024</a:t>
            </a:r>
          </a:p>
        </p:txBody>
      </p:sp>
    </p:spTree>
    <p:extLst>
      <p:ext uri="{BB962C8B-B14F-4D97-AF65-F5344CB8AC3E}">
        <p14:creationId xmlns:p14="http://schemas.microsoft.com/office/powerpoint/2010/main" val="377786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274638"/>
            <a:ext cx="11440819" cy="792162"/>
          </a:xfrm>
        </p:spPr>
        <p:txBody>
          <a:bodyPr/>
          <a:lstStyle/>
          <a:p>
            <a:r>
              <a:rPr lang="en-US" dirty="0">
                <a:solidFill>
                  <a:schemeClr val="tx1"/>
                </a:solidFill>
              </a:rPr>
              <a:t>2024-2025 Preliminary Budget Information</a:t>
            </a:r>
          </a:p>
        </p:txBody>
      </p:sp>
      <p:sp>
        <p:nvSpPr>
          <p:cNvPr id="3" name="Content Placeholder 2"/>
          <p:cNvSpPr>
            <a:spLocks noGrp="1"/>
          </p:cNvSpPr>
          <p:nvPr>
            <p:ph idx="1"/>
          </p:nvPr>
        </p:nvSpPr>
        <p:spPr>
          <a:xfrm>
            <a:off x="248574" y="1191827"/>
            <a:ext cx="11544670" cy="5181600"/>
          </a:xfrm>
        </p:spPr>
        <p:txBody>
          <a:bodyPr>
            <a:normAutofit/>
          </a:bodyPr>
          <a:lstStyle/>
          <a:p>
            <a:pPr marL="0" indent="0">
              <a:buNone/>
            </a:pPr>
            <a:r>
              <a:rPr lang="en-US" dirty="0">
                <a:solidFill>
                  <a:schemeClr val="tx1"/>
                </a:solidFill>
              </a:rPr>
              <a:t>Anticipate State Aide Reduction:   </a:t>
            </a:r>
            <a:r>
              <a:rPr lang="en-US" dirty="0">
                <a:solidFill>
                  <a:srgbClr val="FF0000"/>
                </a:solidFill>
              </a:rPr>
              <a:t>($100,000)</a:t>
            </a:r>
          </a:p>
          <a:p>
            <a:pPr marL="285750" indent="-285750">
              <a:buFont typeface="Arial" panose="020B0604020202020204" pitchFamily="34" charset="0"/>
              <a:buChar char="•"/>
            </a:pPr>
            <a:r>
              <a:rPr lang="en-US" dirty="0">
                <a:solidFill>
                  <a:schemeClr val="tx1"/>
                </a:solidFill>
              </a:rPr>
              <a:t>Anticipate Health Benefit Increase:  10%</a:t>
            </a:r>
          </a:p>
          <a:p>
            <a:pPr marL="285750" indent="-285750">
              <a:buFont typeface="Arial" panose="020B0604020202020204" pitchFamily="34" charset="0"/>
              <a:buChar char="•"/>
            </a:pPr>
            <a:r>
              <a:rPr lang="en-US" dirty="0">
                <a:solidFill>
                  <a:schemeClr val="tx1"/>
                </a:solidFill>
              </a:rPr>
              <a:t>Salary Increase:  3.5%  (approx. $39,000)</a:t>
            </a:r>
          </a:p>
          <a:p>
            <a:pPr marL="285750" indent="-285750">
              <a:buFont typeface="Arial" panose="020B0604020202020204" pitchFamily="34" charset="0"/>
              <a:buChar char="•"/>
            </a:pPr>
            <a:r>
              <a:rPr lang="en-US" dirty="0">
                <a:solidFill>
                  <a:schemeClr val="tx1"/>
                </a:solidFill>
              </a:rPr>
              <a:t>Tax Levy Increase:  2%  ($44,480)</a:t>
            </a:r>
          </a:p>
          <a:p>
            <a:pPr marL="0" indent="0">
              <a:buNone/>
            </a:pPr>
            <a:r>
              <a:rPr lang="en-US" dirty="0">
                <a:solidFill>
                  <a:schemeClr val="tx1"/>
                </a:solidFill>
              </a:rPr>
              <a:t>Excess Surplus used and proposed for the 24-25 budget  </a:t>
            </a:r>
          </a:p>
          <a:p>
            <a:pPr lvl="1" indent="0">
              <a:buNone/>
            </a:pPr>
            <a:r>
              <a:rPr lang="en-US" dirty="0">
                <a:solidFill>
                  <a:schemeClr val="tx1"/>
                </a:solidFill>
              </a:rPr>
              <a:t>2024-2025		$494,061</a:t>
            </a:r>
          </a:p>
          <a:p>
            <a:pPr lvl="1" indent="0">
              <a:buNone/>
            </a:pPr>
            <a:r>
              <a:rPr lang="en-US" dirty="0">
                <a:solidFill>
                  <a:schemeClr val="tx1"/>
                </a:solidFill>
              </a:rPr>
              <a:t>2023-2024		$169,584 </a:t>
            </a:r>
          </a:p>
          <a:p>
            <a:pPr lvl="1"/>
            <a:r>
              <a:rPr lang="en-US" dirty="0">
                <a:solidFill>
                  <a:schemeClr val="tx1"/>
                </a:solidFill>
              </a:rPr>
              <a:t>2022-2023		$243,125 </a:t>
            </a:r>
          </a:p>
          <a:p>
            <a:pPr lvl="1"/>
            <a:r>
              <a:rPr lang="en-US" dirty="0">
                <a:solidFill>
                  <a:schemeClr val="tx1"/>
                </a:solidFill>
              </a:rPr>
              <a:t>2021-2022		$73,541</a:t>
            </a:r>
          </a:p>
          <a:p>
            <a:pPr lvl="0"/>
            <a:endParaRPr lang="en-US" dirty="0"/>
          </a:p>
        </p:txBody>
      </p:sp>
    </p:spTree>
    <p:extLst>
      <p:ext uri="{BB962C8B-B14F-4D97-AF65-F5344CB8AC3E}">
        <p14:creationId xmlns:p14="http://schemas.microsoft.com/office/powerpoint/2010/main" val="157054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59141C-1B55-4299-A850-4D8621A5EFD4}"/>
              </a:ext>
            </a:extLst>
          </p:cNvPr>
          <p:cNvSpPr>
            <a:spLocks noGrp="1"/>
          </p:cNvSpPr>
          <p:nvPr>
            <p:ph type="ctrTitle"/>
          </p:nvPr>
        </p:nvSpPr>
        <p:spPr>
          <a:xfrm>
            <a:off x="453142" y="725467"/>
            <a:ext cx="6028339" cy="837003"/>
          </a:xfrm>
        </p:spPr>
        <p:txBody>
          <a:bodyPr>
            <a:normAutofit/>
          </a:bodyPr>
          <a:lstStyle/>
          <a:p>
            <a:r>
              <a:rPr lang="en-US" dirty="0"/>
              <a:t>Enrollment</a:t>
            </a:r>
          </a:p>
        </p:txBody>
      </p:sp>
      <p:sp>
        <p:nvSpPr>
          <p:cNvPr id="15" name="Date Placeholder 14">
            <a:extLst>
              <a:ext uri="{FF2B5EF4-FFF2-40B4-BE49-F238E27FC236}">
                <a16:creationId xmlns:a16="http://schemas.microsoft.com/office/drawing/2014/main" id="{F0B1D64A-4BCA-40E9-8D9F-56E3FA5A734D}"/>
              </a:ext>
            </a:extLst>
          </p:cNvPr>
          <p:cNvSpPr>
            <a:spLocks noGrp="1"/>
          </p:cNvSpPr>
          <p:nvPr>
            <p:ph type="dt" sz="half" idx="10"/>
          </p:nvPr>
        </p:nvSpPr>
        <p:spPr>
          <a:xfrm>
            <a:off x="457200" y="6324600"/>
            <a:ext cx="2560220" cy="365125"/>
          </a:xfrm>
        </p:spPr>
        <p:txBody>
          <a:bodyPr/>
          <a:lstStyle/>
          <a:p>
            <a:r>
              <a:rPr lang="en-US" dirty="0"/>
              <a:t>2/2/20XX</a:t>
            </a:r>
          </a:p>
        </p:txBody>
      </p:sp>
      <p:pic>
        <p:nvPicPr>
          <p:cNvPr id="19" name="Picture Placeholder 18" descr="100% drawing a blackboard">
            <a:extLst>
              <a:ext uri="{FF2B5EF4-FFF2-40B4-BE49-F238E27FC236}">
                <a16:creationId xmlns:a16="http://schemas.microsoft.com/office/drawing/2014/main" id="{2F8DE87B-3DAA-4376-9698-D6A49CEC19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7194414" y="0"/>
            <a:ext cx="4997586" cy="2282888"/>
          </a:xfrm>
        </p:spPr>
      </p:pic>
      <p:pic>
        <p:nvPicPr>
          <p:cNvPr id="24" name="Picture Placeholder 23" descr="Person with headphones looking at a laptop">
            <a:extLst>
              <a:ext uri="{FF2B5EF4-FFF2-40B4-BE49-F238E27FC236}">
                <a16:creationId xmlns:a16="http://schemas.microsoft.com/office/drawing/2014/main" id="{33B9FAC2-EF3F-4A62-83A4-1D6577462BAB}"/>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7191774" y="2286000"/>
            <a:ext cx="5000226" cy="2282888"/>
          </a:xfrm>
        </p:spPr>
      </p:pic>
      <p:pic>
        <p:nvPicPr>
          <p:cNvPr id="29" name="Picture Placeholder 28" descr="Test paper and pencil">
            <a:extLst>
              <a:ext uri="{FF2B5EF4-FFF2-40B4-BE49-F238E27FC236}">
                <a16:creationId xmlns:a16="http://schemas.microsoft.com/office/drawing/2014/main" id="{69FBC014-8006-4626-AC29-BDEECCFD69B9}"/>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7190232" y="4572000"/>
            <a:ext cx="5001768" cy="2286000"/>
          </a:xfrm>
        </p:spPr>
      </p:pic>
      <p:sp>
        <p:nvSpPr>
          <p:cNvPr id="16" name="Footer Placeholder 15">
            <a:extLst>
              <a:ext uri="{FF2B5EF4-FFF2-40B4-BE49-F238E27FC236}">
                <a16:creationId xmlns:a16="http://schemas.microsoft.com/office/drawing/2014/main" id="{C2433C4E-0FA1-443F-9A12-FB582996F849}"/>
              </a:ext>
            </a:extLst>
          </p:cNvPr>
          <p:cNvSpPr>
            <a:spLocks noGrp="1"/>
          </p:cNvSpPr>
          <p:nvPr>
            <p:ph type="ftr" sz="quarter" idx="11"/>
          </p:nvPr>
        </p:nvSpPr>
        <p:spPr>
          <a:xfrm>
            <a:off x="4200861" y="6319838"/>
            <a:ext cx="3982781" cy="365125"/>
          </a:xfrm>
        </p:spPr>
        <p:txBody>
          <a:bodyPr/>
          <a:lstStyle/>
          <a:p>
            <a:r>
              <a:rPr lang="en-US" dirty="0"/>
              <a:t>PRESENTATION TITLE</a:t>
            </a:r>
          </a:p>
        </p:txBody>
      </p:sp>
      <p:sp>
        <p:nvSpPr>
          <p:cNvPr id="17" name="Slide Number Placeholder 16">
            <a:extLst>
              <a:ext uri="{FF2B5EF4-FFF2-40B4-BE49-F238E27FC236}">
                <a16:creationId xmlns:a16="http://schemas.microsoft.com/office/drawing/2014/main" id="{2721C696-EE3B-4915-93E1-66DF2BFAA704}"/>
              </a:ext>
            </a:extLst>
          </p:cNvPr>
          <p:cNvSpPr>
            <a:spLocks noGrp="1"/>
          </p:cNvSpPr>
          <p:nvPr>
            <p:ph type="sldNum" sz="quarter" idx="12"/>
          </p:nvPr>
        </p:nvSpPr>
        <p:spPr>
          <a:xfrm>
            <a:off x="11190806" y="6324600"/>
            <a:ext cx="799078" cy="365125"/>
          </a:xfrm>
        </p:spPr>
        <p:txBody>
          <a:bodyPr/>
          <a:lstStyle/>
          <a:p>
            <a:fld id="{11A71338-8BA2-4C79-A6C5-5A8E30081D0C}" type="slidenum">
              <a:rPr lang="en-US" smtClean="0"/>
              <a:pPr/>
              <a:t>11</a:t>
            </a:fld>
            <a:endParaRPr lang="en-US" dirty="0"/>
          </a:p>
        </p:txBody>
      </p:sp>
      <p:graphicFrame>
        <p:nvGraphicFramePr>
          <p:cNvPr id="2" name="Table 1">
            <a:extLst>
              <a:ext uri="{FF2B5EF4-FFF2-40B4-BE49-F238E27FC236}">
                <a16:creationId xmlns:a16="http://schemas.microsoft.com/office/drawing/2014/main" id="{9C45E0B8-E33F-4E88-51BC-CACBE7715156}"/>
              </a:ext>
            </a:extLst>
          </p:cNvPr>
          <p:cNvGraphicFramePr>
            <a:graphicFrameLocks noGrp="1"/>
          </p:cNvGraphicFramePr>
          <p:nvPr>
            <p:extLst>
              <p:ext uri="{D42A27DB-BD31-4B8C-83A1-F6EECF244321}">
                <p14:modId xmlns:p14="http://schemas.microsoft.com/office/powerpoint/2010/main" val="1795150759"/>
              </p:ext>
            </p:extLst>
          </p:nvPr>
        </p:nvGraphicFramePr>
        <p:xfrm>
          <a:off x="470356" y="1766656"/>
          <a:ext cx="6143508" cy="3675357"/>
        </p:xfrm>
        <a:graphic>
          <a:graphicData uri="http://schemas.openxmlformats.org/drawingml/2006/table">
            <a:tbl>
              <a:tblPr firstRow="1" bandRow="1">
                <a:tableStyleId>{5C22544A-7EE6-4342-B048-85BDC9FD1C3A}</a:tableStyleId>
              </a:tblPr>
              <a:tblGrid>
                <a:gridCol w="3071754">
                  <a:extLst>
                    <a:ext uri="{9D8B030D-6E8A-4147-A177-3AD203B41FA5}">
                      <a16:colId xmlns:a16="http://schemas.microsoft.com/office/drawing/2014/main" val="4169456627"/>
                    </a:ext>
                  </a:extLst>
                </a:gridCol>
                <a:gridCol w="3071754">
                  <a:extLst>
                    <a:ext uri="{9D8B030D-6E8A-4147-A177-3AD203B41FA5}">
                      <a16:colId xmlns:a16="http://schemas.microsoft.com/office/drawing/2014/main" val="929413903"/>
                    </a:ext>
                  </a:extLst>
                </a:gridCol>
              </a:tblGrid>
              <a:tr h="525051">
                <a:tc>
                  <a:txBody>
                    <a:bodyPr/>
                    <a:lstStyle/>
                    <a:p>
                      <a:r>
                        <a:rPr lang="en-US" dirty="0"/>
                        <a:t>ASSA 10/15/XX</a:t>
                      </a:r>
                    </a:p>
                  </a:txBody>
                  <a:tcPr/>
                </a:tc>
                <a:tc>
                  <a:txBody>
                    <a:bodyPr/>
                    <a:lstStyle/>
                    <a:p>
                      <a:r>
                        <a:rPr lang="en-US" dirty="0" err="1"/>
                        <a:t>Onroll</a:t>
                      </a:r>
                      <a:r>
                        <a:rPr lang="en-US" dirty="0"/>
                        <a:t> Enrollment</a:t>
                      </a:r>
                    </a:p>
                  </a:txBody>
                  <a:tcPr/>
                </a:tc>
                <a:extLst>
                  <a:ext uri="{0D108BD9-81ED-4DB2-BD59-A6C34878D82A}">
                    <a16:rowId xmlns:a16="http://schemas.microsoft.com/office/drawing/2014/main" val="904119023"/>
                  </a:ext>
                </a:extLst>
              </a:tr>
              <a:tr h="525051">
                <a:tc>
                  <a:txBody>
                    <a:bodyPr/>
                    <a:lstStyle/>
                    <a:p>
                      <a:r>
                        <a:rPr lang="en-US" dirty="0"/>
                        <a:t>10/15/19</a:t>
                      </a:r>
                    </a:p>
                  </a:txBody>
                  <a:tcPr/>
                </a:tc>
                <a:tc>
                  <a:txBody>
                    <a:bodyPr/>
                    <a:lstStyle/>
                    <a:p>
                      <a:r>
                        <a:rPr lang="en-US" dirty="0"/>
                        <a:t>131</a:t>
                      </a:r>
                    </a:p>
                  </a:txBody>
                  <a:tcPr/>
                </a:tc>
                <a:extLst>
                  <a:ext uri="{0D108BD9-81ED-4DB2-BD59-A6C34878D82A}">
                    <a16:rowId xmlns:a16="http://schemas.microsoft.com/office/drawing/2014/main" val="3414117143"/>
                  </a:ext>
                </a:extLst>
              </a:tr>
              <a:tr h="525051">
                <a:tc>
                  <a:txBody>
                    <a:bodyPr/>
                    <a:lstStyle/>
                    <a:p>
                      <a:r>
                        <a:rPr lang="en-US" dirty="0"/>
                        <a:t>10/15/20</a:t>
                      </a:r>
                    </a:p>
                  </a:txBody>
                  <a:tcPr/>
                </a:tc>
                <a:tc>
                  <a:txBody>
                    <a:bodyPr/>
                    <a:lstStyle/>
                    <a:p>
                      <a:r>
                        <a:rPr lang="en-US" dirty="0"/>
                        <a:t>135</a:t>
                      </a:r>
                    </a:p>
                  </a:txBody>
                  <a:tcPr/>
                </a:tc>
                <a:extLst>
                  <a:ext uri="{0D108BD9-81ED-4DB2-BD59-A6C34878D82A}">
                    <a16:rowId xmlns:a16="http://schemas.microsoft.com/office/drawing/2014/main" val="2957755275"/>
                  </a:ext>
                </a:extLst>
              </a:tr>
              <a:tr h="525051">
                <a:tc>
                  <a:txBody>
                    <a:bodyPr/>
                    <a:lstStyle/>
                    <a:p>
                      <a:r>
                        <a:rPr lang="en-US" dirty="0"/>
                        <a:t>10/15/21</a:t>
                      </a:r>
                    </a:p>
                  </a:txBody>
                  <a:tcPr/>
                </a:tc>
                <a:tc>
                  <a:txBody>
                    <a:bodyPr/>
                    <a:lstStyle/>
                    <a:p>
                      <a:r>
                        <a:rPr lang="en-US" dirty="0"/>
                        <a:t>118</a:t>
                      </a:r>
                    </a:p>
                  </a:txBody>
                  <a:tcPr/>
                </a:tc>
                <a:extLst>
                  <a:ext uri="{0D108BD9-81ED-4DB2-BD59-A6C34878D82A}">
                    <a16:rowId xmlns:a16="http://schemas.microsoft.com/office/drawing/2014/main" val="1053160456"/>
                  </a:ext>
                </a:extLst>
              </a:tr>
              <a:tr h="525051">
                <a:tc>
                  <a:txBody>
                    <a:bodyPr/>
                    <a:lstStyle/>
                    <a:p>
                      <a:r>
                        <a:rPr lang="en-US" dirty="0"/>
                        <a:t>10/15/22</a:t>
                      </a:r>
                    </a:p>
                  </a:txBody>
                  <a:tcPr/>
                </a:tc>
                <a:tc>
                  <a:txBody>
                    <a:bodyPr/>
                    <a:lstStyle/>
                    <a:p>
                      <a:r>
                        <a:rPr lang="en-US" dirty="0"/>
                        <a:t>102</a:t>
                      </a:r>
                    </a:p>
                  </a:txBody>
                  <a:tcPr/>
                </a:tc>
                <a:extLst>
                  <a:ext uri="{0D108BD9-81ED-4DB2-BD59-A6C34878D82A}">
                    <a16:rowId xmlns:a16="http://schemas.microsoft.com/office/drawing/2014/main" val="3473898999"/>
                  </a:ext>
                </a:extLst>
              </a:tr>
              <a:tr h="525051">
                <a:tc>
                  <a:txBody>
                    <a:bodyPr/>
                    <a:lstStyle/>
                    <a:p>
                      <a:r>
                        <a:rPr lang="en-US" dirty="0"/>
                        <a:t>10/15/23</a:t>
                      </a:r>
                    </a:p>
                  </a:txBody>
                  <a:tcPr/>
                </a:tc>
                <a:tc>
                  <a:txBody>
                    <a:bodyPr/>
                    <a:lstStyle/>
                    <a:p>
                      <a:r>
                        <a:rPr lang="en-US" dirty="0"/>
                        <a:t>103</a:t>
                      </a:r>
                    </a:p>
                  </a:txBody>
                  <a:tcPr/>
                </a:tc>
                <a:extLst>
                  <a:ext uri="{0D108BD9-81ED-4DB2-BD59-A6C34878D82A}">
                    <a16:rowId xmlns:a16="http://schemas.microsoft.com/office/drawing/2014/main" val="2230149561"/>
                  </a:ext>
                </a:extLst>
              </a:tr>
              <a:tr h="525051">
                <a:tc>
                  <a:txBody>
                    <a:bodyPr/>
                    <a:lstStyle/>
                    <a:p>
                      <a:r>
                        <a:rPr lang="en-US" dirty="0"/>
                        <a:t>10/15/24 estimate</a:t>
                      </a:r>
                    </a:p>
                  </a:txBody>
                  <a:tcPr/>
                </a:tc>
                <a:tc>
                  <a:txBody>
                    <a:bodyPr/>
                    <a:lstStyle/>
                    <a:p>
                      <a:r>
                        <a:rPr lang="en-US" dirty="0"/>
                        <a:t>103</a:t>
                      </a:r>
                    </a:p>
                  </a:txBody>
                  <a:tcPr/>
                </a:tc>
                <a:extLst>
                  <a:ext uri="{0D108BD9-81ED-4DB2-BD59-A6C34878D82A}">
                    <a16:rowId xmlns:a16="http://schemas.microsoft.com/office/drawing/2014/main" val="2171516268"/>
                  </a:ext>
                </a:extLst>
              </a:tr>
            </a:tbl>
          </a:graphicData>
        </a:graphic>
      </p:graphicFrame>
    </p:spTree>
    <p:extLst>
      <p:ext uri="{BB962C8B-B14F-4D97-AF65-F5344CB8AC3E}">
        <p14:creationId xmlns:p14="http://schemas.microsoft.com/office/powerpoint/2010/main" val="638530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703" y="253076"/>
            <a:ext cx="9903418" cy="861624"/>
          </a:xfrm>
        </p:spPr>
        <p:txBody>
          <a:bodyPr/>
          <a:lstStyle/>
          <a:p>
            <a:r>
              <a:rPr lang="en-US" dirty="0">
                <a:solidFill>
                  <a:schemeClr val="tx1"/>
                </a:solidFill>
              </a:rPr>
              <a:t>State Aid Reduction</a:t>
            </a:r>
          </a:p>
        </p:txBody>
      </p:sp>
      <p:graphicFrame>
        <p:nvGraphicFramePr>
          <p:cNvPr id="3" name="Table 2"/>
          <p:cNvGraphicFramePr>
            <a:graphicFrameLocks noGrp="1"/>
          </p:cNvGraphicFramePr>
          <p:nvPr>
            <p:extLst>
              <p:ext uri="{D42A27DB-BD31-4B8C-83A1-F6EECF244321}">
                <p14:modId xmlns:p14="http://schemas.microsoft.com/office/powerpoint/2010/main" val="1501763209"/>
              </p:ext>
            </p:extLst>
          </p:nvPr>
        </p:nvGraphicFramePr>
        <p:xfrm>
          <a:off x="1142703" y="1471958"/>
          <a:ext cx="9372788" cy="4427316"/>
        </p:xfrm>
        <a:graphic>
          <a:graphicData uri="http://schemas.openxmlformats.org/drawingml/2006/table">
            <a:tbl>
              <a:tblPr firstRow="1" bandRow="1">
                <a:tableStyleId>{5C22544A-7EE6-4342-B048-85BDC9FD1C3A}</a:tableStyleId>
              </a:tblPr>
              <a:tblGrid>
                <a:gridCol w="4686394">
                  <a:extLst>
                    <a:ext uri="{9D8B030D-6E8A-4147-A177-3AD203B41FA5}">
                      <a16:colId xmlns:a16="http://schemas.microsoft.com/office/drawing/2014/main" val="4145157654"/>
                    </a:ext>
                  </a:extLst>
                </a:gridCol>
                <a:gridCol w="4686394">
                  <a:extLst>
                    <a:ext uri="{9D8B030D-6E8A-4147-A177-3AD203B41FA5}">
                      <a16:colId xmlns:a16="http://schemas.microsoft.com/office/drawing/2014/main" val="2839717345"/>
                    </a:ext>
                  </a:extLst>
                </a:gridCol>
              </a:tblGrid>
              <a:tr h="491924">
                <a:tc>
                  <a:txBody>
                    <a:bodyPr/>
                    <a:lstStyle/>
                    <a:p>
                      <a:r>
                        <a:rPr lang="en-US" sz="1800" dirty="0"/>
                        <a:t>Budget</a:t>
                      </a:r>
                      <a:r>
                        <a:rPr lang="en-US" sz="1800" baseline="0" dirty="0"/>
                        <a:t> Year of Deduction</a:t>
                      </a:r>
                      <a:endParaRPr lang="en-US" sz="1800" dirty="0"/>
                    </a:p>
                  </a:txBody>
                  <a:tcPr marL="91416" marR="91416" marT="45708" marB="45708"/>
                </a:tc>
                <a:tc>
                  <a:txBody>
                    <a:bodyPr/>
                    <a:lstStyle/>
                    <a:p>
                      <a:r>
                        <a:rPr lang="en-US" sz="1800" dirty="0"/>
                        <a:t>Reduction Amount</a:t>
                      </a:r>
                    </a:p>
                  </a:txBody>
                  <a:tcPr marL="91416" marR="91416" marT="45708" marB="45708"/>
                </a:tc>
                <a:extLst>
                  <a:ext uri="{0D108BD9-81ED-4DB2-BD59-A6C34878D82A}">
                    <a16:rowId xmlns:a16="http://schemas.microsoft.com/office/drawing/2014/main" val="3681994379"/>
                  </a:ext>
                </a:extLst>
              </a:tr>
              <a:tr h="491924">
                <a:tc>
                  <a:txBody>
                    <a:bodyPr/>
                    <a:lstStyle/>
                    <a:p>
                      <a:r>
                        <a:rPr lang="en-US" sz="1800" dirty="0"/>
                        <a:t>18/19</a:t>
                      </a:r>
                    </a:p>
                  </a:txBody>
                  <a:tcPr marL="91416" marR="91416" marT="45708" marB="45708"/>
                </a:tc>
                <a:tc>
                  <a:txBody>
                    <a:bodyPr/>
                    <a:lstStyle/>
                    <a:p>
                      <a:r>
                        <a:rPr lang="en-US" sz="1800" dirty="0"/>
                        <a:t>$23,353</a:t>
                      </a:r>
                    </a:p>
                  </a:txBody>
                  <a:tcPr marL="91416" marR="91416" marT="45708" marB="45708"/>
                </a:tc>
                <a:extLst>
                  <a:ext uri="{0D108BD9-81ED-4DB2-BD59-A6C34878D82A}">
                    <a16:rowId xmlns:a16="http://schemas.microsoft.com/office/drawing/2014/main" val="4068262889"/>
                  </a:ext>
                </a:extLst>
              </a:tr>
              <a:tr h="491924">
                <a:tc>
                  <a:txBody>
                    <a:bodyPr/>
                    <a:lstStyle/>
                    <a:p>
                      <a:r>
                        <a:rPr lang="en-US" sz="1800" dirty="0"/>
                        <a:t>19/20</a:t>
                      </a:r>
                    </a:p>
                  </a:txBody>
                  <a:tcPr marL="91416" marR="91416" marT="45708" marB="45708"/>
                </a:tc>
                <a:tc>
                  <a:txBody>
                    <a:bodyPr/>
                    <a:lstStyle/>
                    <a:p>
                      <a:r>
                        <a:rPr lang="en-US" sz="1800" dirty="0"/>
                        <a:t>$41,206</a:t>
                      </a:r>
                    </a:p>
                  </a:txBody>
                  <a:tcPr marL="91416" marR="91416" marT="45708" marB="45708"/>
                </a:tc>
                <a:extLst>
                  <a:ext uri="{0D108BD9-81ED-4DB2-BD59-A6C34878D82A}">
                    <a16:rowId xmlns:a16="http://schemas.microsoft.com/office/drawing/2014/main" val="1213768580"/>
                  </a:ext>
                </a:extLst>
              </a:tr>
              <a:tr h="491924">
                <a:tc>
                  <a:txBody>
                    <a:bodyPr/>
                    <a:lstStyle/>
                    <a:p>
                      <a:r>
                        <a:rPr lang="en-US" sz="1800" dirty="0"/>
                        <a:t>20/21</a:t>
                      </a:r>
                    </a:p>
                  </a:txBody>
                  <a:tcPr marL="91416" marR="91416" marT="45708" marB="45708"/>
                </a:tc>
                <a:tc>
                  <a:txBody>
                    <a:bodyPr/>
                    <a:lstStyle/>
                    <a:p>
                      <a:r>
                        <a:rPr lang="en-US" sz="1800" dirty="0"/>
                        <a:t>$12,478</a:t>
                      </a:r>
                    </a:p>
                  </a:txBody>
                  <a:tcPr marL="91416" marR="91416" marT="45708" marB="45708"/>
                </a:tc>
                <a:extLst>
                  <a:ext uri="{0D108BD9-81ED-4DB2-BD59-A6C34878D82A}">
                    <a16:rowId xmlns:a16="http://schemas.microsoft.com/office/drawing/2014/main" val="423183807"/>
                  </a:ext>
                </a:extLst>
              </a:tr>
              <a:tr h="491924">
                <a:tc>
                  <a:txBody>
                    <a:bodyPr/>
                    <a:lstStyle/>
                    <a:p>
                      <a:r>
                        <a:rPr lang="en-US" sz="1800" dirty="0"/>
                        <a:t>21/22</a:t>
                      </a:r>
                    </a:p>
                  </a:txBody>
                  <a:tcPr marL="91416" marR="91416" marT="45708" marB="45708"/>
                </a:tc>
                <a:tc>
                  <a:txBody>
                    <a:bodyPr/>
                    <a:lstStyle/>
                    <a:p>
                      <a:r>
                        <a:rPr lang="en-US" sz="1800" dirty="0"/>
                        <a:t>$57,512</a:t>
                      </a:r>
                    </a:p>
                  </a:txBody>
                  <a:tcPr marL="91416" marR="91416" marT="45708" marB="45708"/>
                </a:tc>
                <a:extLst>
                  <a:ext uri="{0D108BD9-81ED-4DB2-BD59-A6C34878D82A}">
                    <a16:rowId xmlns:a16="http://schemas.microsoft.com/office/drawing/2014/main" val="2403493788"/>
                  </a:ext>
                </a:extLst>
              </a:tr>
              <a:tr h="491924">
                <a:tc>
                  <a:txBody>
                    <a:bodyPr/>
                    <a:lstStyle/>
                    <a:p>
                      <a:r>
                        <a:rPr lang="en-US" sz="1800" dirty="0"/>
                        <a:t>22/23</a:t>
                      </a:r>
                    </a:p>
                  </a:txBody>
                  <a:tcPr marL="91416" marR="91416" marT="45708" marB="45708"/>
                </a:tc>
                <a:tc>
                  <a:txBody>
                    <a:bodyPr/>
                    <a:lstStyle/>
                    <a:p>
                      <a:r>
                        <a:rPr lang="en-US" sz="1800" dirty="0"/>
                        <a:t>$192,794</a:t>
                      </a:r>
                    </a:p>
                  </a:txBody>
                  <a:tcPr marL="91416" marR="91416" marT="45708" marB="45708"/>
                </a:tc>
                <a:extLst>
                  <a:ext uri="{0D108BD9-81ED-4DB2-BD59-A6C34878D82A}">
                    <a16:rowId xmlns:a16="http://schemas.microsoft.com/office/drawing/2014/main" val="3394763132"/>
                  </a:ext>
                </a:extLst>
              </a:tr>
              <a:tr h="491924">
                <a:tc>
                  <a:txBody>
                    <a:bodyPr/>
                    <a:lstStyle/>
                    <a:p>
                      <a:r>
                        <a:rPr lang="en-US" sz="1800" dirty="0"/>
                        <a:t>23/24</a:t>
                      </a:r>
                    </a:p>
                  </a:txBody>
                  <a:tcPr marL="91416" marR="91416" marT="45708" marB="45708"/>
                </a:tc>
                <a:tc>
                  <a:txBody>
                    <a:bodyPr/>
                    <a:lstStyle/>
                    <a:p>
                      <a:r>
                        <a:rPr lang="en-US" sz="1800" dirty="0"/>
                        <a:t>$62,226 (returned $41,069 </a:t>
                      </a:r>
                      <a:r>
                        <a:rPr lang="en-US" sz="1800" dirty="0" err="1"/>
                        <a:t>stabl</a:t>
                      </a:r>
                      <a:r>
                        <a:rPr lang="en-US" sz="1800" dirty="0"/>
                        <a:t>. aid) </a:t>
                      </a:r>
                    </a:p>
                  </a:txBody>
                  <a:tcPr marL="91416" marR="91416" marT="45708" marB="45708"/>
                </a:tc>
                <a:extLst>
                  <a:ext uri="{0D108BD9-81ED-4DB2-BD59-A6C34878D82A}">
                    <a16:rowId xmlns:a16="http://schemas.microsoft.com/office/drawing/2014/main" val="4169693973"/>
                  </a:ext>
                </a:extLst>
              </a:tr>
              <a:tr h="491924">
                <a:tc>
                  <a:txBody>
                    <a:bodyPr/>
                    <a:lstStyle/>
                    <a:p>
                      <a:r>
                        <a:rPr lang="en-US" sz="1800" dirty="0"/>
                        <a:t>24/25</a:t>
                      </a:r>
                    </a:p>
                  </a:txBody>
                  <a:tcPr marL="91416" marR="91416" marT="45708" marB="45708"/>
                </a:tc>
                <a:tc>
                  <a:txBody>
                    <a:bodyPr/>
                    <a:lstStyle/>
                    <a:p>
                      <a:r>
                        <a:rPr lang="en-US" sz="1800" dirty="0"/>
                        <a:t>$100,000*</a:t>
                      </a:r>
                    </a:p>
                  </a:txBody>
                  <a:tcPr marL="91416" marR="91416" marT="45708" marB="45708"/>
                </a:tc>
                <a:extLst>
                  <a:ext uri="{0D108BD9-81ED-4DB2-BD59-A6C34878D82A}">
                    <a16:rowId xmlns:a16="http://schemas.microsoft.com/office/drawing/2014/main" val="3808659109"/>
                  </a:ext>
                </a:extLst>
              </a:tr>
              <a:tr h="491924">
                <a:tc>
                  <a:txBody>
                    <a:bodyPr/>
                    <a:lstStyle/>
                    <a:p>
                      <a:r>
                        <a:rPr lang="en-US" sz="1800" dirty="0"/>
                        <a:t>Total</a:t>
                      </a:r>
                    </a:p>
                  </a:txBody>
                  <a:tcPr marL="91416" marR="91416" marT="45708" marB="45708"/>
                </a:tc>
                <a:tc>
                  <a:txBody>
                    <a:bodyPr/>
                    <a:lstStyle/>
                    <a:p>
                      <a:r>
                        <a:rPr lang="en-US" sz="1800" dirty="0"/>
                        <a:t>$448,500</a:t>
                      </a:r>
                    </a:p>
                  </a:txBody>
                  <a:tcPr marL="91416" marR="91416" marT="45708" marB="45708"/>
                </a:tc>
                <a:extLst>
                  <a:ext uri="{0D108BD9-81ED-4DB2-BD59-A6C34878D82A}">
                    <a16:rowId xmlns:a16="http://schemas.microsoft.com/office/drawing/2014/main" val="1983085058"/>
                  </a:ext>
                </a:extLst>
              </a:tr>
            </a:tbl>
          </a:graphicData>
        </a:graphic>
      </p:graphicFrame>
      <p:sp>
        <p:nvSpPr>
          <p:cNvPr id="4" name="TextBox 3"/>
          <p:cNvSpPr txBox="1"/>
          <p:nvPr/>
        </p:nvSpPr>
        <p:spPr>
          <a:xfrm>
            <a:off x="1020825" y="6075133"/>
            <a:ext cx="2679440" cy="369236"/>
          </a:xfrm>
          <a:prstGeom prst="rect">
            <a:avLst/>
          </a:prstGeom>
          <a:noFill/>
        </p:spPr>
        <p:txBody>
          <a:bodyPr wrap="square" rtlCol="0">
            <a:spAutoFit/>
          </a:bodyPr>
          <a:lstStyle/>
          <a:p>
            <a:r>
              <a:rPr lang="en-US" sz="1799" dirty="0"/>
              <a:t>*Estimated</a:t>
            </a:r>
          </a:p>
        </p:txBody>
      </p:sp>
    </p:spTree>
    <p:extLst>
      <p:ext uri="{BB962C8B-B14F-4D97-AF65-F5344CB8AC3E}">
        <p14:creationId xmlns:p14="http://schemas.microsoft.com/office/powerpoint/2010/main" val="252068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703" y="610335"/>
            <a:ext cx="9903418" cy="969565"/>
          </a:xfrm>
        </p:spPr>
        <p:txBody>
          <a:bodyPr/>
          <a:lstStyle/>
          <a:p>
            <a:r>
              <a:rPr lang="en-US" sz="4000" dirty="0">
                <a:solidFill>
                  <a:schemeClr val="tx1"/>
                </a:solidFill>
              </a:rPr>
              <a:t>Where Are We In Our Budget Planning?</a:t>
            </a:r>
          </a:p>
        </p:txBody>
      </p:sp>
      <p:sp>
        <p:nvSpPr>
          <p:cNvPr id="3" name="Content Placeholder 2"/>
          <p:cNvSpPr>
            <a:spLocks noGrp="1"/>
          </p:cNvSpPr>
          <p:nvPr>
            <p:ph idx="1"/>
          </p:nvPr>
        </p:nvSpPr>
        <p:spPr>
          <a:xfrm>
            <a:off x="1281415" y="1629993"/>
            <a:ext cx="9626125" cy="4721082"/>
          </a:xfrm>
        </p:spPr>
        <p:txBody>
          <a:bodyPr>
            <a:normAutofit/>
          </a:bodyPr>
          <a:lstStyle/>
          <a:p>
            <a:r>
              <a:rPr lang="en-US" sz="2399" dirty="0">
                <a:solidFill>
                  <a:schemeClr val="tx1"/>
                </a:solidFill>
              </a:rPr>
              <a:t>Administrative review of staffing needs</a:t>
            </a:r>
          </a:p>
          <a:p>
            <a:r>
              <a:rPr lang="en-US" sz="2399" strike="sngStrike" dirty="0">
                <a:solidFill>
                  <a:schemeClr val="tx1"/>
                </a:solidFill>
              </a:rPr>
              <a:t>Administrative review of anticipated projects</a:t>
            </a:r>
          </a:p>
          <a:p>
            <a:r>
              <a:rPr lang="en-US" sz="2399" strike="sngStrike" dirty="0">
                <a:solidFill>
                  <a:schemeClr val="tx1"/>
                </a:solidFill>
              </a:rPr>
              <a:t>Administrative review of enrollment</a:t>
            </a:r>
          </a:p>
          <a:p>
            <a:r>
              <a:rPr lang="en-US" sz="2399" dirty="0">
                <a:solidFill>
                  <a:schemeClr val="tx1"/>
                </a:solidFill>
              </a:rPr>
              <a:t>Administrative budget reviews with all budget managers </a:t>
            </a:r>
          </a:p>
          <a:p>
            <a:r>
              <a:rPr lang="en-US" sz="2399" dirty="0">
                <a:solidFill>
                  <a:schemeClr val="tx1"/>
                </a:solidFill>
              </a:rPr>
              <a:t>Tax apportionment received from Lenape School District</a:t>
            </a:r>
          </a:p>
          <a:p>
            <a:r>
              <a:rPr lang="en-US" sz="2399" dirty="0">
                <a:solidFill>
                  <a:schemeClr val="tx1"/>
                </a:solidFill>
              </a:rPr>
              <a:t>State aid numbers received </a:t>
            </a:r>
          </a:p>
          <a:p>
            <a:r>
              <a:rPr lang="en-US" sz="2399" dirty="0">
                <a:solidFill>
                  <a:schemeClr val="tx1"/>
                </a:solidFill>
              </a:rPr>
              <a:t>Tentative budget hearing March 18, 2024</a:t>
            </a:r>
          </a:p>
          <a:p>
            <a:r>
              <a:rPr lang="en-US" sz="2399" dirty="0">
                <a:solidFill>
                  <a:schemeClr val="tx1"/>
                </a:solidFill>
              </a:rPr>
              <a:t>Budget public hearing April 29, 2024</a:t>
            </a:r>
          </a:p>
          <a:p>
            <a:endParaRPr lang="en-US" sz="2399" dirty="0">
              <a:solidFill>
                <a:schemeClr val="tx1"/>
              </a:solidFill>
            </a:endParaRPr>
          </a:p>
        </p:txBody>
      </p:sp>
    </p:spTree>
    <p:extLst>
      <p:ext uri="{BB962C8B-B14F-4D97-AF65-F5344CB8AC3E}">
        <p14:creationId xmlns:p14="http://schemas.microsoft.com/office/powerpoint/2010/main" val="50264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5" name="Rectangle 264">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266" name="Group 265">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6" name="Straight Connector 125">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67" name="Freeform: Shape 266">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68" name="Freeform: Shape 267">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69" name="Freeform: Shape 268">
            <a:extLst>
              <a:ext uri="{FF2B5EF4-FFF2-40B4-BE49-F238E27FC236}">
                <a16:creationId xmlns:a16="http://schemas.microsoft.com/office/drawing/2014/main" id="{9A0D6220-3DFE-4182-9152-9135493A6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grpSp>
        <p:nvGrpSpPr>
          <p:cNvPr id="270" name="Group 269">
            <a:extLst>
              <a:ext uri="{FF2B5EF4-FFF2-40B4-BE49-F238E27FC236}">
                <a16:creationId xmlns:a16="http://schemas.microsoft.com/office/drawing/2014/main" id="{44C729BC-90F1-4823-A305-F6F124E93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3" name="Straight Connector 162">
              <a:extLst>
                <a:ext uri="{FF2B5EF4-FFF2-40B4-BE49-F238E27FC236}">
                  <a16:creationId xmlns:a16="http://schemas.microsoft.com/office/drawing/2014/main" id="{640014BD-8822-4EFD-B887-1E95DBBB4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E9445DF-509C-4993-834C-4A95C90E30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FDCB110E-203A-4D63-810B-7AB453AB9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264073E-6737-44FE-BC04-BFEE371334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DA24A7E-F63B-4B87-ABA5-BDD8F8F65F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CC2C5D2-CEDF-4390-A89D-71DBD7C37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8956D0DF-B8DD-44AB-A831-329B2973EE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AB17CF4-098C-43B0-A0E0-235CEB55FB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3CA7C27-06AF-4DB3-A3B2-F81C41D52B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8BD2BB17-7774-4215-872F-9CF37633BB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2E1C172-AA18-42F1-B952-4791B5035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9D5EBAC-D904-4410-A575-1A2B810D88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8B38425E-0189-47B9-9F42-67DC5386E3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E6584C8E-A8AC-49AB-8E5B-337E14D4F8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8FCDC21-75B9-4F36-AEB4-186CDD994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9AAC1FD-FBB6-4E21-A267-E4B9029BB4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20FDEAF3-AB6A-41DF-BF11-245120818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29F9892F-F26B-4C6F-A949-097D3EBC77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FCCA59EA-5156-402B-82A4-AAE14B2D9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31E175D8-17F1-46B8-807F-89A75CD4D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5AE169C4-F6B2-44D0-A73C-88C304E8A3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2CE19136-3F8D-4350-A424-8241923BCD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CF937350-E379-4C45-BC56-20808BBED3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FE4F6988-3981-46A0-B744-EE972197D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EDB419A9-FCB9-4B39-8D9E-91CC0B8E77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D6861DB-43A8-4624-9ECC-5A96BE3AF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4AFBD701-C20E-441D-8596-4BBBF49556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3C41C88-00F9-45AF-8D64-37BA70969B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6420BDA-21B9-4B17-A82E-A9EB28138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271" name="Rectangle 270">
            <a:extLst>
              <a:ext uri="{FF2B5EF4-FFF2-40B4-BE49-F238E27FC236}">
                <a16:creationId xmlns:a16="http://schemas.microsoft.com/office/drawing/2014/main" id="{57B73489-D0E4-4C8B-884B-43A00CCD3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2" name="Rectangle 27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7" name="Right Triangle 196">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7931" y="1559140"/>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98">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200" name="Straight Connector 199">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581173" y="1400511"/>
            <a:ext cx="4952999" cy="3614195"/>
          </a:xfrm>
          <a:prstGeom prst="rect">
            <a:avLst/>
          </a:prstGeom>
        </p:spPr>
        <p:txBody>
          <a:bodyPr vert="horz" lIns="91440" tIns="45720" rIns="91440" bIns="45720" rtlCol="0">
            <a:normAutofit/>
          </a:bodyPr>
          <a:lstStyle/>
          <a:p>
            <a:pPr>
              <a:lnSpc>
                <a:spcPct val="110000"/>
              </a:lnSpc>
              <a:spcAft>
                <a:spcPts val="600"/>
              </a:spcAft>
              <a:buClr>
                <a:schemeClr val="bg1"/>
              </a:buClr>
              <a:buSzPct val="75000"/>
            </a:pPr>
            <a:r>
              <a:rPr lang="en-US" sz="2400" dirty="0">
                <a:solidFill>
                  <a:srgbClr val="FFFFFF"/>
                </a:solidFill>
              </a:rPr>
              <a:t>Visit Woodlands website   </a:t>
            </a:r>
            <a:r>
              <a:rPr lang="en-US" sz="2400" dirty="0">
                <a:solidFill>
                  <a:srgbClr val="FFFFFF"/>
                </a:solidFill>
                <a:highlight>
                  <a:srgbClr val="000000"/>
                </a:highlight>
                <a:hlinkClick r:id="rId2"/>
              </a:rPr>
              <a:t>www.Woodlandboe.org</a:t>
            </a:r>
            <a:endParaRPr lang="en-US" sz="2400" dirty="0">
              <a:solidFill>
                <a:srgbClr val="FFFFFF"/>
              </a:solidFill>
              <a:highlight>
                <a:srgbClr val="000000"/>
              </a:highlight>
            </a:endParaRPr>
          </a:p>
          <a:p>
            <a:pPr>
              <a:lnSpc>
                <a:spcPct val="110000"/>
              </a:lnSpc>
              <a:spcAft>
                <a:spcPts val="600"/>
              </a:spcAft>
              <a:buClr>
                <a:schemeClr val="bg1"/>
              </a:buClr>
              <a:buSzPct val="75000"/>
            </a:pPr>
            <a:endParaRPr lang="en-US" dirty="0">
              <a:solidFill>
                <a:srgbClr val="FFFFFF"/>
              </a:solidFill>
            </a:endParaRPr>
          </a:p>
          <a:p>
            <a:pPr>
              <a:lnSpc>
                <a:spcPct val="110000"/>
              </a:lnSpc>
              <a:spcAft>
                <a:spcPts val="600"/>
              </a:spcAft>
              <a:buClr>
                <a:schemeClr val="bg1"/>
              </a:buClr>
              <a:buSzPct val="75000"/>
            </a:pPr>
            <a:r>
              <a:rPr lang="en-US" sz="2400" dirty="0">
                <a:solidFill>
                  <a:srgbClr val="FFFFFF"/>
                </a:solidFill>
              </a:rPr>
              <a:t>Laura Archer</a:t>
            </a:r>
          </a:p>
          <a:p>
            <a:pPr>
              <a:lnSpc>
                <a:spcPct val="110000"/>
              </a:lnSpc>
              <a:spcAft>
                <a:spcPts val="600"/>
              </a:spcAft>
              <a:buClr>
                <a:schemeClr val="bg1"/>
              </a:buClr>
              <a:buSzPct val="75000"/>
            </a:pPr>
            <a:r>
              <a:rPr lang="en-US" sz="2400" dirty="0">
                <a:solidFill>
                  <a:srgbClr val="FFFFFF"/>
                </a:solidFill>
              </a:rPr>
              <a:t>Business Administrator/Board Secretary</a:t>
            </a:r>
          </a:p>
          <a:p>
            <a:pPr>
              <a:lnSpc>
                <a:spcPct val="110000"/>
              </a:lnSpc>
              <a:spcAft>
                <a:spcPts val="600"/>
              </a:spcAft>
              <a:buClr>
                <a:schemeClr val="bg1"/>
              </a:buClr>
              <a:buSzPct val="75000"/>
            </a:pPr>
            <a:r>
              <a:rPr lang="en-US" sz="2400" dirty="0">
                <a:solidFill>
                  <a:srgbClr val="FFFFFF"/>
                </a:solidFill>
                <a:highlight>
                  <a:srgbClr val="000000"/>
                </a:highlight>
                <a:hlinkClick r:id="rId3"/>
              </a:rPr>
              <a:t>larcher</a:t>
            </a:r>
            <a:r>
              <a:rPr lang="en-US" sz="2400">
                <a:solidFill>
                  <a:srgbClr val="FFFFFF"/>
                </a:solidFill>
                <a:highlight>
                  <a:srgbClr val="000000"/>
                </a:highlight>
                <a:hlinkClick r:id="rId3"/>
              </a:rPr>
              <a:t>@Woodlandboe.</a:t>
            </a:r>
            <a:r>
              <a:rPr lang="en-US" sz="2400" dirty="0">
                <a:solidFill>
                  <a:srgbClr val="FFFFFF"/>
                </a:solidFill>
                <a:highlight>
                  <a:srgbClr val="000000"/>
                </a:highlight>
                <a:hlinkClick r:id="rId3"/>
              </a:rPr>
              <a:t>org</a:t>
            </a:r>
            <a:endParaRPr lang="en-US" sz="2400" dirty="0">
              <a:solidFill>
                <a:srgbClr val="FFFFFF"/>
              </a:solidFill>
              <a:highlight>
                <a:srgbClr val="000000"/>
              </a:highlight>
            </a:endParaRPr>
          </a:p>
        </p:txBody>
      </p:sp>
      <p:sp>
        <p:nvSpPr>
          <p:cNvPr id="275" name="Flowchart: Document 274">
            <a:extLst>
              <a:ext uri="{FF2B5EF4-FFF2-40B4-BE49-F238E27FC236}">
                <a16:creationId xmlns:a16="http://schemas.microsoft.com/office/drawing/2014/main" id="{A890253F-325A-4AC7-AF5F-06FB890E8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descr="A group of colorful tubes with text&#10;&#10;Description automatically generated">
            <a:extLst>
              <a:ext uri="{FF2B5EF4-FFF2-40B4-BE49-F238E27FC236}">
                <a16:creationId xmlns:a16="http://schemas.microsoft.com/office/drawing/2014/main" id="{A5155790-A6F5-EC6E-87B0-B18E159D4328}"/>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0262" r="5488" b="1"/>
          <a:stretch/>
        </p:blipFill>
        <p:spPr>
          <a:xfrm>
            <a:off x="6025896" y="457200"/>
            <a:ext cx="5879592" cy="5879592"/>
          </a:xfrm>
          <a:custGeom>
            <a:avLst/>
            <a:gdLst/>
            <a:ahLst/>
            <a:cxnLst/>
            <a:rect l="l" t="t" r="r" b="b"/>
            <a:pathLst>
              <a:path w="5777910" h="5777910">
                <a:moveTo>
                  <a:pt x="2888955" y="0"/>
                </a:moveTo>
                <a:cubicBezTo>
                  <a:pt x="4484481" y="0"/>
                  <a:pt x="5777910" y="1293429"/>
                  <a:pt x="5777910" y="2888955"/>
                </a:cubicBezTo>
                <a:cubicBezTo>
                  <a:pt x="5777910" y="4484481"/>
                  <a:pt x="4484481" y="5777910"/>
                  <a:pt x="2888955" y="5777910"/>
                </a:cubicBezTo>
                <a:cubicBezTo>
                  <a:pt x="1293429" y="5777910"/>
                  <a:pt x="0" y="4484481"/>
                  <a:pt x="0" y="2888955"/>
                </a:cubicBezTo>
                <a:cubicBezTo>
                  <a:pt x="0" y="1293429"/>
                  <a:pt x="1293429" y="0"/>
                  <a:pt x="2888955" y="0"/>
                </a:cubicBezTo>
                <a:close/>
              </a:path>
            </a:pathLst>
          </a:custGeom>
        </p:spPr>
      </p:pic>
      <p:sp>
        <p:nvSpPr>
          <p:cNvPr id="8" name="TextBox 7">
            <a:extLst>
              <a:ext uri="{FF2B5EF4-FFF2-40B4-BE49-F238E27FC236}">
                <a16:creationId xmlns:a16="http://schemas.microsoft.com/office/drawing/2014/main" id="{F56DC765-324C-F3B5-6D63-A42A5BA92949}"/>
              </a:ext>
            </a:extLst>
          </p:cNvPr>
          <p:cNvSpPr txBox="1"/>
          <p:nvPr/>
        </p:nvSpPr>
        <p:spPr>
          <a:xfrm>
            <a:off x="9562755" y="6657945"/>
            <a:ext cx="262924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satisfyingretirement.blogspot.com/2018/04/being-single-and-retired.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191115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973" y="967998"/>
            <a:ext cx="3386752" cy="830997"/>
          </a:xfrm>
          <a:prstGeom prst="rect">
            <a:avLst/>
          </a:prstGeom>
          <a:noFill/>
          <a:ln>
            <a:solidFill>
              <a:schemeClr val="tx1"/>
            </a:solidFill>
          </a:ln>
        </p:spPr>
        <p:txBody>
          <a:bodyPr wrap="square" rtlCol="0">
            <a:spAutoFit/>
          </a:bodyPr>
          <a:lstStyle/>
          <a:p>
            <a:r>
              <a:rPr lang="en-US" sz="1200" b="1" dirty="0"/>
              <a:t>Fall:</a:t>
            </a:r>
            <a:r>
              <a:rPr lang="en-US" sz="1200" dirty="0"/>
              <a:t> District begins discussion of priorities, evaluates existing programs, and sets parameters/goals to guide budget development.</a:t>
            </a:r>
          </a:p>
        </p:txBody>
      </p:sp>
      <p:sp>
        <p:nvSpPr>
          <p:cNvPr id="4" name="TextBox 3"/>
          <p:cNvSpPr txBox="1"/>
          <p:nvPr/>
        </p:nvSpPr>
        <p:spPr>
          <a:xfrm>
            <a:off x="1478139" y="1889786"/>
            <a:ext cx="3351927" cy="1938992"/>
          </a:xfrm>
          <a:prstGeom prst="rect">
            <a:avLst/>
          </a:prstGeom>
          <a:noFill/>
          <a:ln>
            <a:solidFill>
              <a:schemeClr val="tx1"/>
            </a:solidFill>
          </a:ln>
        </p:spPr>
        <p:txBody>
          <a:bodyPr wrap="square" rtlCol="0">
            <a:spAutoFit/>
          </a:bodyPr>
          <a:lstStyle/>
          <a:p>
            <a:r>
              <a:rPr lang="en-US" sz="1200" b="1" dirty="0"/>
              <a:t>Mid-Winter: </a:t>
            </a:r>
            <a:r>
              <a:rPr lang="en-US" sz="1200" dirty="0"/>
              <a:t>The district adopts its budget calendar and reviews its guidelines for budget development, including anticipated costs of new district initiatives and anticipated savings from eliminating programs and/ or retirements. This discussion will include estimates of salary/benefit increases and adjustments. This is when the preliminary budget document is created. </a:t>
            </a:r>
          </a:p>
        </p:txBody>
      </p:sp>
      <p:sp>
        <p:nvSpPr>
          <p:cNvPr id="5" name="Bent Arrow 4"/>
          <p:cNvSpPr/>
          <p:nvPr/>
        </p:nvSpPr>
        <p:spPr>
          <a:xfrm rot="5400000">
            <a:off x="3670174" y="1224723"/>
            <a:ext cx="538485" cy="6333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chemeClr val="tx1"/>
              </a:solidFill>
            </a:endParaRPr>
          </a:p>
        </p:txBody>
      </p:sp>
      <p:sp>
        <p:nvSpPr>
          <p:cNvPr id="6" name="TextBox 5"/>
          <p:cNvSpPr txBox="1"/>
          <p:nvPr/>
        </p:nvSpPr>
        <p:spPr>
          <a:xfrm>
            <a:off x="3040920" y="3934745"/>
            <a:ext cx="3578291" cy="1015399"/>
          </a:xfrm>
          <a:prstGeom prst="rect">
            <a:avLst/>
          </a:prstGeom>
          <a:noFill/>
          <a:ln>
            <a:solidFill>
              <a:schemeClr val="tx1"/>
            </a:solidFill>
          </a:ln>
        </p:spPr>
        <p:txBody>
          <a:bodyPr wrap="square" rtlCol="0">
            <a:spAutoFit/>
          </a:bodyPr>
          <a:lstStyle/>
          <a:p>
            <a:r>
              <a:rPr lang="en-US" sz="1200" b="1" dirty="0"/>
              <a:t>Early Spring: </a:t>
            </a:r>
            <a:r>
              <a:rPr lang="en-US" sz="1200" dirty="0"/>
              <a:t>Governor submits proposed state budget including projects for state and district funding. Health benefits renewals are available. District staff uses this information to evaluate and revise the preliminary budget. </a:t>
            </a:r>
          </a:p>
        </p:txBody>
      </p:sp>
      <p:sp>
        <p:nvSpPr>
          <p:cNvPr id="7" name="TextBox 6"/>
          <p:cNvSpPr txBox="1"/>
          <p:nvPr/>
        </p:nvSpPr>
        <p:spPr>
          <a:xfrm>
            <a:off x="5245791" y="5122919"/>
            <a:ext cx="4013606" cy="461545"/>
          </a:xfrm>
          <a:prstGeom prst="rect">
            <a:avLst/>
          </a:prstGeom>
          <a:noFill/>
          <a:ln>
            <a:solidFill>
              <a:schemeClr val="tx1"/>
            </a:solidFill>
          </a:ln>
        </p:spPr>
        <p:txBody>
          <a:bodyPr wrap="square" rtlCol="0">
            <a:spAutoFit/>
          </a:bodyPr>
          <a:lstStyle/>
          <a:p>
            <a:r>
              <a:rPr lang="en-US" sz="1200" b="1" dirty="0"/>
              <a:t>Late Spring: </a:t>
            </a:r>
            <a:r>
              <a:rPr lang="en-US" sz="1200" dirty="0"/>
              <a:t>Final review and public hearings precede the adoption of the district budget.</a:t>
            </a:r>
          </a:p>
        </p:txBody>
      </p:sp>
      <p:sp>
        <p:nvSpPr>
          <p:cNvPr id="8" name="TextBox 7"/>
          <p:cNvSpPr txBox="1"/>
          <p:nvPr/>
        </p:nvSpPr>
        <p:spPr>
          <a:xfrm>
            <a:off x="8073162" y="5904445"/>
            <a:ext cx="3639235" cy="646163"/>
          </a:xfrm>
          <a:prstGeom prst="rect">
            <a:avLst/>
          </a:prstGeom>
          <a:noFill/>
          <a:ln>
            <a:solidFill>
              <a:schemeClr val="tx1"/>
            </a:solidFill>
          </a:ln>
        </p:spPr>
        <p:txBody>
          <a:bodyPr wrap="square" rtlCol="0">
            <a:spAutoFit/>
          </a:bodyPr>
          <a:lstStyle/>
          <a:p>
            <a:r>
              <a:rPr lang="en-US" sz="1200" b="1" dirty="0"/>
              <a:t>Mid-Summer:</a:t>
            </a:r>
            <a:r>
              <a:rPr lang="en-US" sz="1200" dirty="0"/>
              <a:t> The State budget is adopted and signed into law and funds become available to districts for the upcoming year.</a:t>
            </a:r>
          </a:p>
        </p:txBody>
      </p:sp>
      <p:sp>
        <p:nvSpPr>
          <p:cNvPr id="9" name="Bent Arrow 8"/>
          <p:cNvSpPr/>
          <p:nvPr/>
        </p:nvSpPr>
        <p:spPr>
          <a:xfrm rot="5400000">
            <a:off x="4877515" y="2704543"/>
            <a:ext cx="538485" cy="6333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chemeClr val="tx1"/>
              </a:solidFill>
            </a:endParaRPr>
          </a:p>
        </p:txBody>
      </p:sp>
      <p:sp>
        <p:nvSpPr>
          <p:cNvPr id="10" name="Bent Arrow 9"/>
          <p:cNvSpPr/>
          <p:nvPr/>
        </p:nvSpPr>
        <p:spPr>
          <a:xfrm rot="5400000">
            <a:off x="6705129" y="4356526"/>
            <a:ext cx="461546" cy="6333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chemeClr val="tx1"/>
              </a:solidFill>
            </a:endParaRPr>
          </a:p>
        </p:txBody>
      </p:sp>
      <p:sp>
        <p:nvSpPr>
          <p:cNvPr id="11" name="Bent Arrow 10"/>
          <p:cNvSpPr/>
          <p:nvPr/>
        </p:nvSpPr>
        <p:spPr>
          <a:xfrm rot="5400000">
            <a:off x="9306846" y="5188654"/>
            <a:ext cx="538485" cy="6333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chemeClr val="tx1"/>
              </a:solidFill>
            </a:endParaRPr>
          </a:p>
        </p:txBody>
      </p:sp>
      <p:sp>
        <p:nvSpPr>
          <p:cNvPr id="12" name="TextBox 11"/>
          <p:cNvSpPr txBox="1"/>
          <p:nvPr/>
        </p:nvSpPr>
        <p:spPr>
          <a:xfrm>
            <a:off x="3527640" y="444914"/>
            <a:ext cx="4753642" cy="523084"/>
          </a:xfrm>
          <a:prstGeom prst="rect">
            <a:avLst/>
          </a:prstGeom>
          <a:noFill/>
        </p:spPr>
        <p:txBody>
          <a:bodyPr wrap="square" rtlCol="0">
            <a:spAutoFit/>
          </a:bodyPr>
          <a:lstStyle/>
          <a:p>
            <a:pPr algn="ctr"/>
            <a:r>
              <a:rPr lang="en-US" sz="2799" b="1" dirty="0"/>
              <a:t>The Budget Process</a:t>
            </a:r>
          </a:p>
        </p:txBody>
      </p:sp>
      <p:pic>
        <p:nvPicPr>
          <p:cNvPr id="3" name="Picture Placeholder 16" descr="Calculator, paper clip, craft knife">
            <a:extLst>
              <a:ext uri="{FF2B5EF4-FFF2-40B4-BE49-F238E27FC236}">
                <a16:creationId xmlns:a16="http://schemas.microsoft.com/office/drawing/2014/main" id="{F44B2B1D-2867-1439-1A2F-85420589572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7470976" y="1287979"/>
            <a:ext cx="4013606" cy="2954542"/>
          </a:xfrm>
          <a:prstGeom prst="rect">
            <a:avLst/>
          </a:prstGeom>
        </p:spPr>
      </p:pic>
    </p:spTree>
    <p:extLst>
      <p:ext uri="{BB962C8B-B14F-4D97-AF65-F5344CB8AC3E}">
        <p14:creationId xmlns:p14="http://schemas.microsoft.com/office/powerpoint/2010/main" val="107276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947" y="274638"/>
            <a:ext cx="11150353" cy="792162"/>
          </a:xfrm>
        </p:spPr>
        <p:txBody>
          <a:bodyPr/>
          <a:lstStyle/>
          <a:p>
            <a:r>
              <a:rPr lang="en-US" dirty="0">
                <a:solidFill>
                  <a:schemeClr val="tx1"/>
                </a:solidFill>
              </a:rPr>
              <a:t>2024-2025 Budget Development Dates</a:t>
            </a:r>
            <a:r>
              <a:rPr lang="en-US" dirty="0"/>
              <a:t> budget development dates</a:t>
            </a:r>
          </a:p>
        </p:txBody>
      </p:sp>
      <p:sp>
        <p:nvSpPr>
          <p:cNvPr id="3" name="Content Placeholder 2"/>
          <p:cNvSpPr>
            <a:spLocks noGrp="1"/>
          </p:cNvSpPr>
          <p:nvPr>
            <p:ph idx="1"/>
          </p:nvPr>
        </p:nvSpPr>
        <p:spPr>
          <a:xfrm>
            <a:off x="495574" y="1257300"/>
            <a:ext cx="10134602" cy="3279189"/>
          </a:xfrm>
        </p:spPr>
        <p:txBody>
          <a:bodyPr/>
          <a:lstStyle/>
          <a:p>
            <a:pPr marL="45720" indent="0">
              <a:buNone/>
            </a:pPr>
            <a:endParaRPr lang="en-US" dirty="0"/>
          </a:p>
        </p:txBody>
      </p:sp>
      <p:sp>
        <p:nvSpPr>
          <p:cNvPr id="5" name="TextBox 4">
            <a:extLst>
              <a:ext uri="{FF2B5EF4-FFF2-40B4-BE49-F238E27FC236}">
                <a16:creationId xmlns:a16="http://schemas.microsoft.com/office/drawing/2014/main" id="{8D3D7585-494B-62E6-D477-8AFA95606EC7}"/>
              </a:ext>
            </a:extLst>
          </p:cNvPr>
          <p:cNvSpPr txBox="1"/>
          <p:nvPr/>
        </p:nvSpPr>
        <p:spPr>
          <a:xfrm>
            <a:off x="716132" y="1257300"/>
            <a:ext cx="10759736" cy="8125301"/>
          </a:xfrm>
          <a:prstGeom prst="rect">
            <a:avLst/>
          </a:prstGeom>
          <a:noFill/>
        </p:spPr>
        <p:txBody>
          <a:bodyPr wrap="square" rtlCol="0">
            <a:spAutoFit/>
          </a:bodyPr>
          <a:lstStyle/>
          <a:p>
            <a:r>
              <a:rPr lang="en-US" sz="2800" b="1" dirty="0"/>
              <a:t>Public Board of Education Budget Discussions</a:t>
            </a:r>
          </a:p>
          <a:p>
            <a:endParaRPr lang="en-US" sz="2800" b="1" dirty="0"/>
          </a:p>
          <a:p>
            <a:r>
              <a:rPr lang="en-US" b="1" u="sng" dirty="0"/>
              <a:t>Dates				Time					Location</a:t>
            </a:r>
          </a:p>
          <a:p>
            <a:endParaRPr lang="en-US" b="1" u="sng" dirty="0"/>
          </a:p>
          <a:p>
            <a:r>
              <a:rPr lang="en-US" b="1" dirty="0"/>
              <a:t>January 29, 2024		6:30pm					Gymnasium</a:t>
            </a:r>
          </a:p>
          <a:p>
            <a:endParaRPr lang="en-US" b="1" dirty="0"/>
          </a:p>
          <a:p>
            <a:endParaRPr lang="en-US" b="1" dirty="0"/>
          </a:p>
          <a:p>
            <a:r>
              <a:rPr lang="en-US" b="1" dirty="0"/>
              <a:t>February 26, 2024		6:30pm					Gymnasium</a:t>
            </a:r>
          </a:p>
          <a:p>
            <a:endParaRPr lang="en-US" b="1" dirty="0"/>
          </a:p>
          <a:p>
            <a:endParaRPr lang="en-US" b="1" dirty="0"/>
          </a:p>
          <a:p>
            <a:r>
              <a:rPr lang="en-US" b="1" dirty="0"/>
              <a:t>March 18, 2024			6:30pm					Gymnasium</a:t>
            </a:r>
          </a:p>
          <a:p>
            <a:r>
              <a:rPr lang="en-US" b="1" dirty="0"/>
              <a:t>(tentative budget)</a:t>
            </a:r>
          </a:p>
          <a:p>
            <a:endParaRPr lang="en-US" b="1" dirty="0"/>
          </a:p>
          <a:p>
            <a:r>
              <a:rPr lang="en-US" b="1" dirty="0"/>
              <a:t>April 29, 2024			6:30pm				</a:t>
            </a:r>
            <a:r>
              <a:rPr lang="en-US" b="1"/>
              <a:t>	Gymnasium</a:t>
            </a:r>
            <a:endParaRPr lang="en-US" b="1" dirty="0"/>
          </a:p>
          <a:p>
            <a:r>
              <a:rPr lang="en-US" b="1" u="sng" dirty="0"/>
              <a:t>(final budget-public hearing)</a:t>
            </a:r>
          </a:p>
          <a:p>
            <a:endParaRPr lang="en-US" b="1" u="sng" dirty="0"/>
          </a:p>
          <a:p>
            <a:endParaRPr lang="en-US" b="1" u="sng" dirty="0"/>
          </a:p>
          <a:p>
            <a:endParaRPr lang="en-US" b="1" u="sng" dirty="0"/>
          </a:p>
          <a:p>
            <a:endParaRPr lang="en-US" b="1" u="sng" dirty="0"/>
          </a:p>
          <a:p>
            <a:endParaRPr lang="en-US" b="1" u="sng" dirty="0"/>
          </a:p>
          <a:p>
            <a:endParaRPr lang="en-US" b="1" u="sng" dirty="0"/>
          </a:p>
          <a:p>
            <a:endParaRPr lang="en-US" b="1" u="sng" dirty="0"/>
          </a:p>
          <a:p>
            <a:endParaRPr lang="en-US" b="1" u="sng" dirty="0"/>
          </a:p>
          <a:p>
            <a:endParaRPr lang="en-US" b="1" u="sng" dirty="0"/>
          </a:p>
          <a:p>
            <a:endParaRPr lang="en-US" b="1" u="sng" dirty="0"/>
          </a:p>
          <a:p>
            <a:endParaRPr lang="en-US" b="1" u="sng" dirty="0"/>
          </a:p>
          <a:p>
            <a:endParaRPr lang="en-US" b="1" u="sng" dirty="0"/>
          </a:p>
          <a:p>
            <a:endParaRPr lang="en-US" b="1" u="sng" dirty="0"/>
          </a:p>
        </p:txBody>
      </p:sp>
    </p:spTree>
    <p:extLst>
      <p:ext uri="{BB962C8B-B14F-4D97-AF65-F5344CB8AC3E}">
        <p14:creationId xmlns:p14="http://schemas.microsoft.com/office/powerpoint/2010/main" val="282717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84B76E-1817-4FCB-88F9-1F38E5FEAA17}"/>
              </a:ext>
            </a:extLst>
          </p:cNvPr>
          <p:cNvSpPr>
            <a:spLocks noGrp="1"/>
          </p:cNvSpPr>
          <p:nvPr>
            <p:ph type="ctrTitle"/>
          </p:nvPr>
        </p:nvSpPr>
        <p:spPr>
          <a:xfrm>
            <a:off x="-9890" y="1"/>
            <a:ext cx="6168182" cy="6858000"/>
          </a:xfrm>
        </p:spPr>
        <p:txBody>
          <a:bodyPr/>
          <a:lstStyle/>
          <a:p>
            <a:r>
              <a:rPr lang="en-US" sz="3600" dirty="0"/>
              <a:t>2022-2023 Audit</a:t>
            </a:r>
            <a:br>
              <a:rPr lang="en-US" sz="3600" dirty="0"/>
            </a:br>
            <a:endParaRPr lang="en-US" sz="3600" dirty="0"/>
          </a:p>
        </p:txBody>
      </p:sp>
      <p:pic>
        <p:nvPicPr>
          <p:cNvPr id="2" name="Picture Placeholder 1" descr="Close-up of a calculator ">
            <a:extLst>
              <a:ext uri="{FF2B5EF4-FFF2-40B4-BE49-F238E27FC236}">
                <a16:creationId xmlns:a16="http://schemas.microsoft.com/office/drawing/2014/main" id="{9DFACFE7-25D7-4C23-8F57-9A4B28D6EE63}"/>
              </a:ext>
            </a:extLst>
          </p:cNvPr>
          <p:cNvPicPr>
            <a:picLocks noGrp="1" noChangeAspect="1"/>
          </p:cNvPicPr>
          <p:nvPr>
            <p:ph type="pic" sz="quarter" idx="10"/>
          </p:nvPr>
        </p:nvPicPr>
        <p:blipFill rotWithShape="1">
          <a:blip r:embed="rId3"/>
          <a:srcRect l="13604" r="13604"/>
          <a:stretch/>
        </p:blipFill>
        <p:spPr>
          <a:xfrm>
            <a:off x="4657725" y="0"/>
            <a:ext cx="7534275" cy="6857999"/>
          </a:xfrm>
        </p:spPr>
      </p:pic>
      <p:sp>
        <p:nvSpPr>
          <p:cNvPr id="9" name="Subtitle 8">
            <a:extLst>
              <a:ext uri="{FF2B5EF4-FFF2-40B4-BE49-F238E27FC236}">
                <a16:creationId xmlns:a16="http://schemas.microsoft.com/office/drawing/2014/main" id="{62922A0C-B599-4443-A7B4-8AFF6658A57D}"/>
              </a:ext>
            </a:extLst>
          </p:cNvPr>
          <p:cNvSpPr>
            <a:spLocks noGrp="1"/>
          </p:cNvSpPr>
          <p:nvPr>
            <p:ph type="subTitle" idx="1"/>
          </p:nvPr>
        </p:nvSpPr>
        <p:spPr>
          <a:xfrm>
            <a:off x="537410" y="1338505"/>
            <a:ext cx="4567990" cy="5435153"/>
          </a:xfrm>
        </p:spPr>
        <p:txBody>
          <a:bodyPr/>
          <a:lstStyle/>
          <a:p>
            <a:pPr lvl="0"/>
            <a:r>
              <a:rPr lang="en-US" sz="2000" dirty="0" err="1"/>
              <a:t>Audsum</a:t>
            </a:r>
            <a:r>
              <a:rPr lang="en-US" sz="2000" dirty="0"/>
              <a:t> was due to the state 12/5/2023</a:t>
            </a:r>
          </a:p>
          <a:p>
            <a:pPr marL="285750" lvl="0" indent="-285750">
              <a:buFont typeface="Arial" panose="020B0604020202020204" pitchFamily="34" charset="0"/>
              <a:buChar char="•"/>
            </a:pPr>
            <a:r>
              <a:rPr lang="en-US" sz="2000" dirty="0"/>
              <a:t>Field Work being completed</a:t>
            </a:r>
          </a:p>
          <a:p>
            <a:pPr marL="285750" indent="-285750">
              <a:buFont typeface="Arial" panose="020B0604020202020204" pitchFamily="34" charset="0"/>
              <a:buChar char="•"/>
            </a:pPr>
            <a:r>
              <a:rPr lang="en-US" sz="2000" dirty="0"/>
              <a:t>Excess Surplus (additional revenue that was not budgeted &amp; unexpended balances)</a:t>
            </a:r>
          </a:p>
          <a:p>
            <a:pPr marL="285750" indent="-285750">
              <a:buFont typeface="Arial" panose="020B0604020202020204" pitchFamily="34" charset="0"/>
              <a:buChar char="•"/>
            </a:pPr>
            <a:r>
              <a:rPr lang="en-US" sz="2000" dirty="0"/>
              <a:t>Excess Surplus used for:</a:t>
            </a:r>
          </a:p>
          <a:p>
            <a:pPr marL="742950" lvl="1" indent="-285750">
              <a:buFont typeface="Arial" panose="020B0604020202020204" pitchFamily="34" charset="0"/>
              <a:buChar char="•"/>
            </a:pPr>
            <a:r>
              <a:rPr lang="en-US" sz="2000" dirty="0"/>
              <a:t>Designated for subsequent year’s expenditures</a:t>
            </a:r>
          </a:p>
          <a:p>
            <a:pPr marL="742950" lvl="1" indent="-285750">
              <a:buFont typeface="Arial" panose="020B0604020202020204" pitchFamily="34" charset="0"/>
              <a:buChar char="•"/>
            </a:pPr>
            <a:r>
              <a:rPr lang="en-US" sz="2000" dirty="0"/>
              <a:t>Reserves (Capital, Maintenance, Emergency)</a:t>
            </a:r>
          </a:p>
          <a:p>
            <a:pPr lvl="0"/>
            <a:r>
              <a:rPr lang="en-US" sz="2000" dirty="0"/>
              <a:t>2022-2023 Excess Surplus:</a:t>
            </a:r>
          </a:p>
          <a:p>
            <a:pPr marL="388620" lvl="0" indent="-342900">
              <a:buFont typeface="Arial" panose="020B0604020202020204" pitchFamily="34" charset="0"/>
              <a:buChar char="•"/>
            </a:pPr>
            <a:r>
              <a:rPr lang="en-US" sz="2000" dirty="0"/>
              <a:t>$494,061 – Designated for  	the 24-25 Budget and Poss. Reserves</a:t>
            </a:r>
          </a:p>
          <a:p>
            <a:pPr marL="45720" lvl="0" indent="0">
              <a:buNone/>
            </a:pPr>
            <a:r>
              <a:rPr lang="en-US" sz="2000" dirty="0"/>
              <a:t>	</a:t>
            </a:r>
          </a:p>
        </p:txBody>
      </p:sp>
      <p:grpSp>
        <p:nvGrpSpPr>
          <p:cNvPr id="50" name="Group 49">
            <a:extLst>
              <a:ext uri="{FF2B5EF4-FFF2-40B4-BE49-F238E27FC236}">
                <a16:creationId xmlns:a16="http://schemas.microsoft.com/office/drawing/2014/main" id="{1617A038-E307-4FF8-9DFC-8D289F058A1F}"/>
              </a:ext>
              <a:ext uri="{C183D7F6-B498-43B3-948B-1728B52AA6E4}">
                <adec:decorative xmlns:adec="http://schemas.microsoft.com/office/drawing/2017/decorative" val="1"/>
              </a:ext>
            </a:extLst>
          </p:cNvPr>
          <p:cNvGrpSpPr/>
          <p:nvPr/>
        </p:nvGrpSpPr>
        <p:grpSpPr>
          <a:xfrm>
            <a:off x="12607" y="-1"/>
            <a:ext cx="12291370" cy="6858000"/>
            <a:chOff x="-6214" y="-1"/>
            <a:chExt cx="12291370" cy="6858000"/>
          </a:xfrm>
        </p:grpSpPr>
        <p:cxnSp>
          <p:nvCxnSpPr>
            <p:cNvPr id="51" name="Straight Connector 50">
              <a:extLst>
                <a:ext uri="{FF2B5EF4-FFF2-40B4-BE49-F238E27FC236}">
                  <a16:creationId xmlns:a16="http://schemas.microsoft.com/office/drawing/2014/main" id="{8670DFDE-7500-41EF-9E01-0E01C1EB15B6}"/>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72480DA-D02A-43BB-81C6-1291773C41F8}"/>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5D4C877-8086-42EC-89D7-A02FD4B5ABAE}"/>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A085DEF-90A1-401F-BEEF-C5E5B289F903}"/>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F143893-EA8F-4079-875B-AB582A9777A9}"/>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B99D3FB-2730-4E39-BAEB-FAC29A07E2EC}"/>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1617A5D-D0C6-453B-9043-239657F3DF6C}"/>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D8A6E78-C2B8-4534-ADFF-041821ACAA44}"/>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F1E0933-B634-4705-8E46-876C4322381C}"/>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C1B78C8-78C8-4937-B115-E2AB464D2221}"/>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F212D6F-EE68-412E-9C60-FCB6140F86D2}"/>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1AD8A6E-A5E4-4DB1-9EAC-F1CB899D3F6B}"/>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6B5B885-AD58-4159-A052-BB4AA39A1897}"/>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5DA14ED-F34B-402F-A298-9230CC5EA93F}"/>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4798901-00F2-4B2A-AC48-1602E5078041}"/>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D1150C8-101A-4910-A36C-F4D9BF76F3AB}"/>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655835F-C536-4AE0-812A-FA84E8262FAF}"/>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E2C15F8-A657-4282-93A7-6D42E0D4577E}"/>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FA43ED4-97A6-4EEF-9D81-226D11196A38}"/>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B557BE9-DEAE-426F-BC79-30115ECEDCDF}"/>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62C5EE5-7745-40CA-9597-7BC4792A58D8}"/>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E95EFA3-63BE-4980-8407-B9568C6E0087}"/>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8AA150B-2CA9-4D14-AAD1-68F0C6AF0A5D}"/>
                </a:ext>
              </a:extLst>
            </p:cNvPr>
            <p:cNvCxnSpPr>
              <a:cxnSpLocks/>
            </p:cNvCxnSpPr>
            <p:nvPr/>
          </p:nvCxnSpPr>
          <p:spPr>
            <a:xfrm>
              <a:off x="93156" y="406316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8901C8E-C6BF-4CB1-9A19-C43062A7F87F}"/>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0AF9691-09A3-4B2D-8462-08308F11797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34FD7EC-6693-44AD-AA45-E785E19F4AD3}"/>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FD6F9E0-8200-4453-9562-ED12FF5FC651}"/>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D7E3D24-A599-4C2C-AB05-B90E5F5B97A7}"/>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693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569" y="895"/>
            <a:ext cx="10512862" cy="914161"/>
          </a:xfrm>
        </p:spPr>
        <p:txBody>
          <a:bodyPr/>
          <a:lstStyle/>
          <a:p>
            <a:r>
              <a:rPr lang="en-US" b="1" dirty="0">
                <a:solidFill>
                  <a:schemeClr val="tx1"/>
                </a:solidFill>
              </a:rPr>
              <a:t>Revenues At A Glance</a:t>
            </a:r>
          </a:p>
        </p:txBody>
      </p:sp>
      <p:sp>
        <p:nvSpPr>
          <p:cNvPr id="3" name="Content Placeholder 2"/>
          <p:cNvSpPr>
            <a:spLocks noGrp="1"/>
          </p:cNvSpPr>
          <p:nvPr>
            <p:ph idx="1"/>
          </p:nvPr>
        </p:nvSpPr>
        <p:spPr>
          <a:xfrm>
            <a:off x="839569" y="1019200"/>
            <a:ext cx="10512862" cy="5157048"/>
          </a:xfrm>
        </p:spPr>
        <p:txBody>
          <a:bodyPr>
            <a:noAutofit/>
          </a:bodyPr>
          <a:lstStyle/>
          <a:p>
            <a:r>
              <a:rPr lang="en-US" sz="2000" b="1" dirty="0">
                <a:solidFill>
                  <a:schemeClr val="tx1"/>
                </a:solidFill>
              </a:rPr>
              <a:t>State Funds </a:t>
            </a:r>
            <a:r>
              <a:rPr lang="en-US" sz="2000" dirty="0">
                <a:solidFill>
                  <a:schemeClr val="tx1"/>
                </a:solidFill>
              </a:rPr>
              <a:t>- New Jersey provides funding for public schools in the form of aid for general operations and funding designated for particular expenses. In Woodland, this is less than 20%. </a:t>
            </a:r>
          </a:p>
          <a:p>
            <a:r>
              <a:rPr lang="en-US" sz="2000" b="1" dirty="0">
                <a:solidFill>
                  <a:schemeClr val="tx1"/>
                </a:solidFill>
              </a:rPr>
              <a:t>Federal Funds </a:t>
            </a:r>
            <a:r>
              <a:rPr lang="en-US" sz="2000" dirty="0">
                <a:solidFill>
                  <a:schemeClr val="tx1"/>
                </a:solidFill>
              </a:rPr>
              <a:t>- The Federal government provides some aid for schools in New Jersey (grants). In Woodland, this is approximately 1% percent of our district's annual revenue. </a:t>
            </a:r>
          </a:p>
          <a:p>
            <a:r>
              <a:rPr lang="en-US" sz="2000" b="1" dirty="0">
                <a:solidFill>
                  <a:schemeClr val="tx1"/>
                </a:solidFill>
              </a:rPr>
              <a:t>Property Taxes </a:t>
            </a:r>
            <a:r>
              <a:rPr lang="en-US" sz="2000" dirty="0">
                <a:solidFill>
                  <a:schemeClr val="tx1"/>
                </a:solidFill>
              </a:rPr>
              <a:t>- The gap between State and Federal funds is filled with local property taxes. Districts are required to calculate a “maximum allowable tax levy” under the property tax cap law. In Woodland, 75% of our budget is funded by local property taxes. </a:t>
            </a:r>
          </a:p>
          <a:p>
            <a:r>
              <a:rPr lang="en-US" sz="2000" b="1" dirty="0">
                <a:solidFill>
                  <a:schemeClr val="tx1"/>
                </a:solidFill>
              </a:rPr>
              <a:t>Fund Balance </a:t>
            </a:r>
            <a:r>
              <a:rPr lang="en-US" sz="2000" dirty="0">
                <a:solidFill>
                  <a:schemeClr val="tx1"/>
                </a:solidFill>
              </a:rPr>
              <a:t>- Revenue collected for the school budget remains at the end of the fiscal year, that money becomes part of its fund balance. In Woodland, typically 3% of our budget is fund balance.</a:t>
            </a:r>
          </a:p>
          <a:p>
            <a:r>
              <a:rPr lang="en-US" sz="2000" b="1" dirty="0">
                <a:solidFill>
                  <a:schemeClr val="tx1"/>
                </a:solidFill>
              </a:rPr>
              <a:t>Miscellaneous Revenues </a:t>
            </a:r>
            <a:r>
              <a:rPr lang="en-US" sz="2000" dirty="0">
                <a:solidFill>
                  <a:schemeClr val="tx1"/>
                </a:solidFill>
              </a:rPr>
              <a:t>– Staff health benefit contributions, tuition payments, facility rentals, etc. In Woodland, this is 1% of our budget.</a:t>
            </a:r>
          </a:p>
        </p:txBody>
      </p:sp>
    </p:spTree>
    <p:extLst>
      <p:ext uri="{BB962C8B-B14F-4D97-AF65-F5344CB8AC3E}">
        <p14:creationId xmlns:p14="http://schemas.microsoft.com/office/powerpoint/2010/main" val="195335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569" y="894"/>
            <a:ext cx="10512862" cy="601727"/>
          </a:xfrm>
        </p:spPr>
        <p:txBody>
          <a:bodyPr>
            <a:normAutofit/>
          </a:bodyPr>
          <a:lstStyle/>
          <a:p>
            <a:r>
              <a:rPr lang="en-US" sz="3199" b="1" dirty="0">
                <a:solidFill>
                  <a:schemeClr val="tx1"/>
                </a:solidFill>
              </a:rPr>
              <a:t>Quick Terms (General Accounting Principles GAP</a:t>
            </a:r>
            <a:r>
              <a:rPr lang="en-US" sz="3199" dirty="0">
                <a:solidFill>
                  <a:schemeClr val="tx1"/>
                </a:solidFill>
              </a:rPr>
              <a:t>)</a:t>
            </a:r>
          </a:p>
        </p:txBody>
      </p:sp>
      <p:sp>
        <p:nvSpPr>
          <p:cNvPr id="3" name="Content Placeholder 2"/>
          <p:cNvSpPr>
            <a:spLocks noGrp="1"/>
          </p:cNvSpPr>
          <p:nvPr>
            <p:ph idx="1"/>
          </p:nvPr>
        </p:nvSpPr>
        <p:spPr>
          <a:xfrm>
            <a:off x="768548" y="602621"/>
            <a:ext cx="10512862" cy="5573627"/>
          </a:xfrm>
        </p:spPr>
        <p:txBody>
          <a:bodyPr>
            <a:normAutofit fontScale="85000" lnSpcReduction="10000"/>
          </a:bodyPr>
          <a:lstStyle/>
          <a:p>
            <a:r>
              <a:rPr lang="en-US" b="1" dirty="0">
                <a:solidFill>
                  <a:schemeClr val="tx1"/>
                </a:solidFill>
              </a:rPr>
              <a:t>General Fund </a:t>
            </a:r>
            <a:r>
              <a:rPr lang="en-US" dirty="0">
                <a:solidFill>
                  <a:schemeClr val="tx1"/>
                </a:solidFill>
              </a:rPr>
              <a:t>- </a:t>
            </a:r>
            <a:r>
              <a:rPr lang="en-US" sz="2399" dirty="0">
                <a:solidFill>
                  <a:schemeClr val="tx1"/>
                </a:solidFill>
              </a:rPr>
              <a:t>The total amount of money required to pay for current-year programs, staffing and services at next year’s prices — i.e., what the next year’s budget would be if the current year’s budget were simply “rolled over.” </a:t>
            </a:r>
          </a:p>
          <a:p>
            <a:r>
              <a:rPr lang="en-US" b="1" dirty="0">
                <a:solidFill>
                  <a:schemeClr val="tx1"/>
                </a:solidFill>
              </a:rPr>
              <a:t>Tax Levy </a:t>
            </a:r>
            <a:r>
              <a:rPr lang="en-US" dirty="0">
                <a:solidFill>
                  <a:schemeClr val="tx1"/>
                </a:solidFill>
              </a:rPr>
              <a:t>- </a:t>
            </a:r>
            <a:r>
              <a:rPr lang="en-US" sz="2399" dirty="0">
                <a:solidFill>
                  <a:schemeClr val="tx1"/>
                </a:solidFill>
              </a:rPr>
              <a:t>Total sum to be raised by the school district after subtracting out all other revenues including state aid. The tax levy is used to determine the tax rate for property owners in each of the cities, towns or villages that makes up a school district. </a:t>
            </a:r>
          </a:p>
          <a:p>
            <a:r>
              <a:rPr lang="en-US" b="1" dirty="0">
                <a:solidFill>
                  <a:schemeClr val="tx1"/>
                </a:solidFill>
              </a:rPr>
              <a:t>Debt Service </a:t>
            </a:r>
            <a:r>
              <a:rPr lang="en-US" dirty="0">
                <a:solidFill>
                  <a:schemeClr val="tx1"/>
                </a:solidFill>
              </a:rPr>
              <a:t>-</a:t>
            </a:r>
            <a:r>
              <a:rPr lang="en-US" sz="2399" dirty="0">
                <a:solidFill>
                  <a:schemeClr val="tx1"/>
                </a:solidFill>
              </a:rPr>
              <a:t>The money that is required to cover the repayment of interest and principal on a debt for a particular project. </a:t>
            </a:r>
          </a:p>
          <a:p>
            <a:r>
              <a:rPr lang="en-US" b="1" dirty="0">
                <a:solidFill>
                  <a:schemeClr val="tx1"/>
                </a:solidFill>
              </a:rPr>
              <a:t>Fund balance/Surplus </a:t>
            </a:r>
            <a:r>
              <a:rPr lang="en-US" dirty="0">
                <a:solidFill>
                  <a:schemeClr val="tx1"/>
                </a:solidFill>
              </a:rPr>
              <a:t>- </a:t>
            </a:r>
            <a:r>
              <a:rPr lang="en-US" sz="2399" dirty="0">
                <a:solidFill>
                  <a:schemeClr val="tx1"/>
                </a:solidFill>
              </a:rPr>
              <a:t>A fund balance is created when the school district has money left over at the end of its fiscal year from either under spending the budget or taking in additional revenue. </a:t>
            </a:r>
          </a:p>
          <a:p>
            <a:r>
              <a:rPr lang="en-US" b="1" dirty="0">
                <a:solidFill>
                  <a:schemeClr val="tx1"/>
                </a:solidFill>
              </a:rPr>
              <a:t>Banked Cap </a:t>
            </a:r>
            <a:r>
              <a:rPr lang="en-US" dirty="0">
                <a:solidFill>
                  <a:schemeClr val="tx1"/>
                </a:solidFill>
              </a:rPr>
              <a:t>- </a:t>
            </a:r>
            <a:r>
              <a:rPr lang="en-US" sz="2399" dirty="0">
                <a:solidFill>
                  <a:schemeClr val="tx1"/>
                </a:solidFill>
              </a:rPr>
              <a:t>Unused spending authority that can be saved for 3 budget cycles and is generated by not spending all the allowable 2% cap or using automatic cap waivers for health benefit increases, enrollment increases, or deferred pension contributions. </a:t>
            </a:r>
          </a:p>
        </p:txBody>
      </p:sp>
    </p:spTree>
    <p:extLst>
      <p:ext uri="{BB962C8B-B14F-4D97-AF65-F5344CB8AC3E}">
        <p14:creationId xmlns:p14="http://schemas.microsoft.com/office/powerpoint/2010/main" val="73395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569" y="894"/>
            <a:ext cx="10512862" cy="601727"/>
          </a:xfrm>
        </p:spPr>
        <p:txBody>
          <a:bodyPr>
            <a:normAutofit fontScale="90000"/>
          </a:bodyPr>
          <a:lstStyle/>
          <a:p>
            <a:r>
              <a:rPr lang="en-US" sz="3199" b="1" dirty="0">
                <a:solidFill>
                  <a:schemeClr val="tx1"/>
                </a:solidFill>
              </a:rPr>
              <a:t>Quick Terms (General Accounting Principles GAP</a:t>
            </a:r>
            <a:r>
              <a:rPr lang="en-US" sz="3199" dirty="0">
                <a:solidFill>
                  <a:schemeClr val="tx1"/>
                </a:solidFill>
              </a:rPr>
              <a:t>) Cont. </a:t>
            </a:r>
          </a:p>
        </p:txBody>
      </p:sp>
      <p:sp>
        <p:nvSpPr>
          <p:cNvPr id="3" name="Content Placeholder 2"/>
          <p:cNvSpPr>
            <a:spLocks noGrp="1"/>
          </p:cNvSpPr>
          <p:nvPr>
            <p:ph idx="1"/>
          </p:nvPr>
        </p:nvSpPr>
        <p:spPr>
          <a:xfrm>
            <a:off x="839569" y="961344"/>
            <a:ext cx="10512862" cy="5573627"/>
          </a:xfrm>
        </p:spPr>
        <p:txBody>
          <a:bodyPr>
            <a:normAutofit fontScale="92500" lnSpcReduction="10000"/>
          </a:bodyPr>
          <a:lstStyle/>
          <a:p>
            <a:r>
              <a:rPr lang="en-US" b="1" dirty="0">
                <a:solidFill>
                  <a:schemeClr val="tx1"/>
                </a:solidFill>
              </a:rPr>
              <a:t>Capital Reserve </a:t>
            </a:r>
            <a:r>
              <a:rPr lang="en-US" dirty="0">
                <a:solidFill>
                  <a:schemeClr val="tx1"/>
                </a:solidFill>
              </a:rPr>
              <a:t>- </a:t>
            </a:r>
            <a:r>
              <a:rPr lang="en-US" sz="2800" dirty="0">
                <a:solidFill>
                  <a:schemeClr val="tx1"/>
                </a:solidFill>
              </a:rPr>
              <a:t>A reserve account that is used for approved capital projects. Funds can be withdrawn by board resolution for projects eligible for state funding. Capital reserve can also be used to fund projects not eligible for state funding but funds can only be withdrawn at budget time.</a:t>
            </a:r>
            <a:r>
              <a:rPr lang="en-US" dirty="0">
                <a:solidFill>
                  <a:schemeClr val="tx1"/>
                </a:solidFill>
              </a:rPr>
              <a:t> </a:t>
            </a:r>
          </a:p>
          <a:p>
            <a:r>
              <a:rPr lang="en-US" b="1" dirty="0">
                <a:solidFill>
                  <a:schemeClr val="tx1"/>
                </a:solidFill>
              </a:rPr>
              <a:t>Emergency Reserve </a:t>
            </a:r>
            <a:r>
              <a:rPr lang="en-US" dirty="0">
                <a:solidFill>
                  <a:schemeClr val="tx1"/>
                </a:solidFill>
              </a:rPr>
              <a:t>- A reserve account that is comprised of investments held for use exclusively to finance unanticipated general fund current expense costs required for a thorough and efficient education.</a:t>
            </a:r>
          </a:p>
          <a:p>
            <a:r>
              <a:rPr lang="en-US" b="1" dirty="0">
                <a:solidFill>
                  <a:schemeClr val="tx1"/>
                </a:solidFill>
              </a:rPr>
              <a:t>Maintenance Reserve </a:t>
            </a:r>
            <a:r>
              <a:rPr lang="en-US" dirty="0">
                <a:solidFill>
                  <a:schemeClr val="tx1"/>
                </a:solidFill>
              </a:rPr>
              <a:t>- A reserve account that is comprised of investments held for use exclusively for required maintenance of school facilities.</a:t>
            </a:r>
          </a:p>
          <a:p>
            <a:pPr marL="45720" indent="0">
              <a:buNone/>
            </a:pPr>
            <a:endParaRPr lang="en-US" dirty="0"/>
          </a:p>
        </p:txBody>
      </p:sp>
    </p:spTree>
    <p:extLst>
      <p:ext uri="{BB962C8B-B14F-4D97-AF65-F5344CB8AC3E}">
        <p14:creationId xmlns:p14="http://schemas.microsoft.com/office/powerpoint/2010/main" val="105594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703" y="421197"/>
            <a:ext cx="9903418" cy="987715"/>
          </a:xfrm>
        </p:spPr>
        <p:txBody>
          <a:bodyPr/>
          <a:lstStyle/>
          <a:p>
            <a:r>
              <a:rPr lang="en-US" dirty="0">
                <a:solidFill>
                  <a:schemeClr val="tx1"/>
                </a:solidFill>
              </a:rPr>
              <a:t>Key Factors That Affect The Budget</a:t>
            </a:r>
          </a:p>
        </p:txBody>
      </p:sp>
      <p:sp>
        <p:nvSpPr>
          <p:cNvPr id="3" name="TextBox 2"/>
          <p:cNvSpPr txBox="1"/>
          <p:nvPr/>
        </p:nvSpPr>
        <p:spPr>
          <a:xfrm>
            <a:off x="908327" y="1408912"/>
            <a:ext cx="10463967" cy="4400051"/>
          </a:xfrm>
          <a:prstGeom prst="rect">
            <a:avLst/>
          </a:prstGeom>
          <a:noFill/>
        </p:spPr>
        <p:txBody>
          <a:bodyPr wrap="square" rtlCol="0">
            <a:spAutoFit/>
          </a:bodyPr>
          <a:lstStyle/>
          <a:p>
            <a:pPr marL="285664" indent="-285664">
              <a:buFont typeface="Arial" panose="020B0604020202020204" pitchFamily="34" charset="0"/>
              <a:buChar char="•"/>
            </a:pPr>
            <a:r>
              <a:rPr lang="en-US" sz="3199" dirty="0"/>
              <a:t>Fixed Costs</a:t>
            </a:r>
          </a:p>
          <a:p>
            <a:pPr marL="742727" lvl="1" indent="-285664">
              <a:buFont typeface="Arial" panose="020B0604020202020204" pitchFamily="34" charset="0"/>
              <a:buChar char="•"/>
            </a:pPr>
            <a:r>
              <a:rPr lang="en-US" sz="2799" dirty="0"/>
              <a:t>Staffing		</a:t>
            </a:r>
            <a:r>
              <a:rPr lang="en-US" sz="2399" dirty="0"/>
              <a:t>75% of the budget has increased over 2%</a:t>
            </a:r>
          </a:p>
          <a:p>
            <a:pPr marL="742727" lvl="1" indent="-285664">
              <a:buFont typeface="Arial" panose="020B0604020202020204" pitchFamily="34" charset="0"/>
              <a:buChar char="•"/>
            </a:pPr>
            <a:r>
              <a:rPr lang="en-US" sz="2799" dirty="0"/>
              <a:t>Benefits</a:t>
            </a:r>
          </a:p>
          <a:p>
            <a:pPr marL="285664" indent="-285664">
              <a:buFont typeface="Arial" panose="020B0604020202020204" pitchFamily="34" charset="0"/>
              <a:buChar char="•"/>
            </a:pPr>
            <a:r>
              <a:rPr lang="en-US" sz="3199" dirty="0"/>
              <a:t>Required State and Pension Payments</a:t>
            </a:r>
          </a:p>
          <a:p>
            <a:pPr marL="285664" indent="-285664">
              <a:buFont typeface="Arial" panose="020B0604020202020204" pitchFamily="34" charset="0"/>
              <a:buChar char="•"/>
            </a:pPr>
            <a:r>
              <a:rPr lang="en-US" sz="3199" dirty="0"/>
              <a:t>Special Education Tuition, Programs and Service Costs</a:t>
            </a:r>
          </a:p>
          <a:p>
            <a:pPr marL="285664" indent="-285664">
              <a:buFont typeface="Arial" panose="020B0604020202020204" pitchFamily="34" charset="0"/>
              <a:buChar char="•"/>
            </a:pPr>
            <a:r>
              <a:rPr lang="en-US" sz="3199" dirty="0"/>
              <a:t>Maintenance, Operations</a:t>
            </a:r>
          </a:p>
          <a:p>
            <a:pPr marL="285664" indent="-285664">
              <a:buFont typeface="Arial" panose="020B0604020202020204" pitchFamily="34" charset="0"/>
              <a:buChar char="•"/>
            </a:pPr>
            <a:r>
              <a:rPr lang="en-US" sz="3199" dirty="0"/>
              <a:t>Transportation</a:t>
            </a:r>
          </a:p>
          <a:p>
            <a:pPr marL="285664" indent="-285664">
              <a:buFont typeface="Arial" panose="020B0604020202020204" pitchFamily="34" charset="0"/>
              <a:buChar char="•"/>
            </a:pPr>
            <a:r>
              <a:rPr lang="en-US" sz="3199" dirty="0"/>
              <a:t>Ratables and State Aid</a:t>
            </a:r>
          </a:p>
          <a:p>
            <a:pPr marL="285664" indent="-285664">
              <a:buFont typeface="Arial" panose="020B0604020202020204" pitchFamily="34" charset="0"/>
              <a:buChar char="•"/>
            </a:pPr>
            <a:r>
              <a:rPr lang="en-US" sz="3199" dirty="0"/>
              <a:t>State Aid Cuts</a:t>
            </a:r>
          </a:p>
        </p:txBody>
      </p:sp>
      <p:cxnSp>
        <p:nvCxnSpPr>
          <p:cNvPr id="5" name="Straight Connector 4"/>
          <p:cNvCxnSpPr>
            <a:cxnSpLocks/>
          </p:cNvCxnSpPr>
          <p:nvPr/>
        </p:nvCxnSpPr>
        <p:spPr>
          <a:xfrm>
            <a:off x="3101334" y="2201662"/>
            <a:ext cx="13641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flipV="1">
            <a:off x="3101334" y="2201662"/>
            <a:ext cx="1364134" cy="3906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98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703" y="152401"/>
            <a:ext cx="9903418" cy="838201"/>
          </a:xfrm>
        </p:spPr>
        <p:txBody>
          <a:bodyPr>
            <a:normAutofit/>
          </a:bodyPr>
          <a:lstStyle/>
          <a:p>
            <a:r>
              <a:rPr lang="en-US" dirty="0">
                <a:solidFill>
                  <a:schemeClr val="tx1"/>
                </a:solidFill>
              </a:rPr>
              <a:t>Balancing A Budget</a:t>
            </a:r>
          </a:p>
        </p:txBody>
      </p:sp>
      <p:sp>
        <p:nvSpPr>
          <p:cNvPr id="3" name="Content Placeholder 2"/>
          <p:cNvSpPr>
            <a:spLocks noGrp="1"/>
          </p:cNvSpPr>
          <p:nvPr>
            <p:ph idx="1"/>
          </p:nvPr>
        </p:nvSpPr>
        <p:spPr>
          <a:xfrm>
            <a:off x="457200" y="1371600"/>
            <a:ext cx="11506200" cy="5029200"/>
          </a:xfrm>
        </p:spPr>
        <p:txBody>
          <a:bodyPr>
            <a:normAutofit fontScale="92500" lnSpcReduction="20000"/>
          </a:bodyPr>
          <a:lstStyle/>
          <a:p>
            <a:pPr marL="0" indent="0">
              <a:buNone/>
            </a:pPr>
            <a:r>
              <a:rPr lang="en-US" sz="3900" b="1" dirty="0">
                <a:solidFill>
                  <a:schemeClr val="tx1"/>
                </a:solidFill>
              </a:rPr>
              <a:t>REVENUES 			=		EXPENSES </a:t>
            </a:r>
          </a:p>
          <a:p>
            <a:pPr marL="0" indent="0">
              <a:buNone/>
            </a:pPr>
            <a:r>
              <a:rPr lang="en-US" sz="3000" dirty="0">
                <a:solidFill>
                  <a:schemeClr val="tx1"/>
                </a:solidFill>
              </a:rPr>
              <a:t>   </a:t>
            </a:r>
          </a:p>
          <a:p>
            <a:pPr marL="0" indent="0">
              <a:buNone/>
            </a:pPr>
            <a:r>
              <a:rPr lang="en-US" sz="3000" dirty="0">
                <a:solidFill>
                  <a:schemeClr val="tx1"/>
                </a:solidFill>
              </a:rPr>
              <a:t>   State Funding  		   	   		Salaries </a:t>
            </a:r>
          </a:p>
          <a:p>
            <a:pPr marL="0" indent="0">
              <a:buNone/>
            </a:pPr>
            <a:r>
              <a:rPr lang="en-US" sz="3000" dirty="0">
                <a:solidFill>
                  <a:schemeClr val="tx1"/>
                </a:solidFill>
              </a:rPr>
              <a:t>   Federal Funding			   	Benefits  </a:t>
            </a:r>
          </a:p>
          <a:p>
            <a:pPr marL="0" indent="0">
              <a:buNone/>
            </a:pPr>
            <a:r>
              <a:rPr lang="en-US" sz="3000" dirty="0">
                <a:solidFill>
                  <a:schemeClr val="tx1"/>
                </a:solidFill>
              </a:rPr>
              <a:t>   Property Taxes 			   		Special Education</a:t>
            </a:r>
          </a:p>
          <a:p>
            <a:pPr marL="0" indent="0">
              <a:buNone/>
            </a:pPr>
            <a:r>
              <a:rPr lang="en-US" sz="3000" dirty="0">
                <a:solidFill>
                  <a:schemeClr val="tx1"/>
                </a:solidFill>
              </a:rPr>
              <a:t>   Miscellaneous Income			Curriculum</a:t>
            </a:r>
          </a:p>
          <a:p>
            <a:pPr marL="0" indent="0">
              <a:buNone/>
            </a:pPr>
            <a:r>
              <a:rPr lang="en-US" sz="3000" dirty="0">
                <a:solidFill>
                  <a:schemeClr val="tx1"/>
                </a:solidFill>
              </a:rPr>
              <a:t>   Fund Balance		   	  		Facilities &amp; Operations  	</a:t>
            </a:r>
          </a:p>
          <a:p>
            <a:pPr marL="0" indent="0">
              <a:buNone/>
            </a:pPr>
            <a:r>
              <a:rPr lang="en-US" sz="3000" dirty="0">
                <a:solidFill>
                  <a:schemeClr val="tx1"/>
                </a:solidFill>
              </a:rPr>
              <a:t>					   		Transportation		</a:t>
            </a:r>
            <a:r>
              <a:rPr lang="en-US" dirty="0">
                <a:solidFill>
                  <a:schemeClr val="tx1"/>
                </a:solidFill>
              </a:rPr>
              <a:t>			</a:t>
            </a:r>
          </a:p>
          <a:p>
            <a:pPr marL="0" indent="0">
              <a:buNone/>
            </a:pPr>
            <a:r>
              <a:rPr lang="en-US" dirty="0">
                <a:solidFill>
                  <a:schemeClr val="tx1"/>
                </a:solidFill>
              </a:rPr>
              <a:t>					</a:t>
            </a:r>
          </a:p>
        </p:txBody>
      </p:sp>
    </p:spTree>
    <p:extLst>
      <p:ext uri="{BB962C8B-B14F-4D97-AF65-F5344CB8AC3E}">
        <p14:creationId xmlns:p14="http://schemas.microsoft.com/office/powerpoint/2010/main" val="195175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ineVTI">
  <a:themeElements>
    <a:clrScheme name="Custom 51">
      <a:dk1>
        <a:sysClr val="windowText" lastClr="000000"/>
      </a:dk1>
      <a:lt1>
        <a:sysClr val="window" lastClr="FFFFFF"/>
      </a:lt1>
      <a:dk2>
        <a:srgbClr val="12154E"/>
      </a:dk2>
      <a:lt2>
        <a:srgbClr val="EEEEEE"/>
      </a:lt2>
      <a:accent1>
        <a:srgbClr val="FD8686"/>
      </a:accent1>
      <a:accent2>
        <a:srgbClr val="B495C2"/>
      </a:accent2>
      <a:accent3>
        <a:srgbClr val="8F99BB"/>
      </a:accent3>
      <a:accent4>
        <a:srgbClr val="A3A3C1"/>
      </a:accent4>
      <a:accent5>
        <a:srgbClr val="7162FE"/>
      </a:accent5>
      <a:accent6>
        <a:srgbClr val="1EBE9B"/>
      </a:accent6>
      <a:hlink>
        <a:srgbClr val="EF08F7"/>
      </a:hlink>
      <a:folHlink>
        <a:srgbClr val="8477FE"/>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5C9C91-7BEA-497B-8B74-808BB08645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8316A4-DB9D-4B40-83D1-0433996D54B0}">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F49FD94B-CF2B-4485-954E-6805E96E51FA}">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Sine design</Template>
  <TotalTime>427</TotalTime>
  <Words>1187</Words>
  <Application>Microsoft Office PowerPoint</Application>
  <PresentationFormat>Widescreen</PresentationFormat>
  <Paragraphs>149</Paragraphs>
  <Slides>14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Posterama</vt:lpstr>
      <vt:lpstr>SineVTI</vt:lpstr>
      <vt:lpstr> Woodland Township Budget Presentation  2024-2025 </vt:lpstr>
      <vt:lpstr>PowerPoint Presentation</vt:lpstr>
      <vt:lpstr>2024-2025 Budget Development Dates budget development dates</vt:lpstr>
      <vt:lpstr>2022-2023 Audit </vt:lpstr>
      <vt:lpstr>Revenues At A Glance</vt:lpstr>
      <vt:lpstr>Quick Terms (General Accounting Principles GAP)</vt:lpstr>
      <vt:lpstr>Quick Terms (General Accounting Principles GAP) Cont. </vt:lpstr>
      <vt:lpstr>Key Factors That Affect The Budget</vt:lpstr>
      <vt:lpstr>Balancing A Budget</vt:lpstr>
      <vt:lpstr>2024-2025 Preliminary Budget Information</vt:lpstr>
      <vt:lpstr>Enrollment</vt:lpstr>
      <vt:lpstr>State Aid Reduction</vt:lpstr>
      <vt:lpstr>Where Are We In Our Budget Planning?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Shamong Township Budget Presentation  2024-2025</dc:title>
  <dc:creator>Archer, Laura</dc:creator>
  <cp:lastModifiedBy>Misty Weiss</cp:lastModifiedBy>
  <cp:revision>20</cp:revision>
  <dcterms:created xsi:type="dcterms:W3CDTF">2024-01-10T13:51:19Z</dcterms:created>
  <dcterms:modified xsi:type="dcterms:W3CDTF">2024-01-29T18:47:17Z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