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2" r:id="rId6"/>
    <p:sldId id="285" r:id="rId7"/>
    <p:sldId id="261" r:id="rId8"/>
    <p:sldId id="284" r:id="rId9"/>
    <p:sldId id="379" r:id="rId10"/>
    <p:sldId id="328" r:id="rId11"/>
    <p:sldId id="277" r:id="rId12"/>
    <p:sldId id="282" r:id="rId13"/>
    <p:sldId id="283" r:id="rId14"/>
    <p:sldId id="291" r:id="rId15"/>
    <p:sldId id="380" r:id="rId16"/>
    <p:sldId id="3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26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outlineViewPr>
    <p:cViewPr>
      <p:scale>
        <a:sx n="33" d="100"/>
        <a:sy n="33" d="100"/>
      </p:scale>
      <p:origin x="0" y="-546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F37830-0032-42FE-BB7D-4D0AEAE76A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4F4FE-5BC5-49AA-86B9-F831689708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8D8C1-C93D-42CA-9A97-FF499558D459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F02CC-5414-4BB2-A7DD-9EF9BB13A4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91B5D-A255-454F-9ABC-4D3310921B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B3D83-8D1A-4DFC-A85C-775CC8A19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77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46F56-1468-4900-AFBA-9E5EE306BC08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02109-9DB5-4930-9529-97D0F7F71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4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77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63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When conducting research, it is easy to go to one source: Wikipedia.  However, you need to include a variety of sources in your research. Consider the following sources: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Who can I interview to get more information on the topic?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the topic current and will it be relevant to my audience?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articles, blogs, and magazines may have something related to my topic?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there a YouTube video on the topic? If so, what is it about?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images can I find related to the topic?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49E9A-41F7-4779-A581-48A7C374A22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28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When conducting research, it is easy to go to one source: Wikipedia.  However, you need to include a variety of sources in your research. Consider the following sources: </a:t>
            </a:r>
          </a:p>
          <a:p>
            <a:pPr marL="178027" indent="-178027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Who can I interview to get more information on the topic?</a:t>
            </a:r>
          </a:p>
          <a:p>
            <a:pPr marL="178027" indent="-178027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the topic current and will it be relevant to my audience?</a:t>
            </a:r>
          </a:p>
          <a:p>
            <a:pPr marL="178027" indent="-178027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articles, blogs, and magazines may have something related to my topic?</a:t>
            </a:r>
          </a:p>
          <a:p>
            <a:pPr marL="178027" indent="-178027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there a YouTube video on the topic? If so, what is it about?</a:t>
            </a:r>
          </a:p>
          <a:p>
            <a:pPr marL="178027" indent="-178027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images can I find related to the topic?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49E9A-41F7-4779-A581-48A7C374A22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42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5D185-D876-4A4B-A351-E623992245C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0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1C27E24-5B5B-4605-9165-13141795F0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72869"/>
            <a:ext cx="12191998" cy="3200134"/>
          </a:xfrm>
          <a:custGeom>
            <a:avLst/>
            <a:gdLst>
              <a:gd name="connsiteX0" fmla="*/ 0 w 12191998"/>
              <a:gd name="connsiteY0" fmla="*/ 0 h 2476346"/>
              <a:gd name="connsiteX1" fmla="*/ 12191998 w 12191998"/>
              <a:gd name="connsiteY1" fmla="*/ 0 h 2476346"/>
              <a:gd name="connsiteX2" fmla="*/ 12191998 w 12191998"/>
              <a:gd name="connsiteY2" fmla="*/ 2476346 h 2476346"/>
              <a:gd name="connsiteX3" fmla="*/ 0 w 12191998"/>
              <a:gd name="connsiteY3" fmla="*/ 2476346 h 2476346"/>
              <a:gd name="connsiteX4" fmla="*/ 0 w 12191998"/>
              <a:gd name="connsiteY4" fmla="*/ 0 h 2476346"/>
              <a:gd name="connsiteX0" fmla="*/ 0 w 12191998"/>
              <a:gd name="connsiteY0" fmla="*/ 0 h 2721443"/>
              <a:gd name="connsiteX1" fmla="*/ 12191998 w 12191998"/>
              <a:gd name="connsiteY1" fmla="*/ 245097 h 2721443"/>
              <a:gd name="connsiteX2" fmla="*/ 12191998 w 12191998"/>
              <a:gd name="connsiteY2" fmla="*/ 2721443 h 2721443"/>
              <a:gd name="connsiteX3" fmla="*/ 0 w 12191998"/>
              <a:gd name="connsiteY3" fmla="*/ 2721443 h 2721443"/>
              <a:gd name="connsiteX4" fmla="*/ 0 w 12191998"/>
              <a:gd name="connsiteY4" fmla="*/ 0 h 2721443"/>
              <a:gd name="connsiteX0" fmla="*/ 0 w 12191998"/>
              <a:gd name="connsiteY0" fmla="*/ 36125 h 2757568"/>
              <a:gd name="connsiteX1" fmla="*/ 12191998 w 12191998"/>
              <a:gd name="connsiteY1" fmla="*/ 281222 h 2757568"/>
              <a:gd name="connsiteX2" fmla="*/ 12191998 w 12191998"/>
              <a:gd name="connsiteY2" fmla="*/ 2757568 h 2757568"/>
              <a:gd name="connsiteX3" fmla="*/ 0 w 12191998"/>
              <a:gd name="connsiteY3" fmla="*/ 2757568 h 2757568"/>
              <a:gd name="connsiteX4" fmla="*/ 0 w 12191998"/>
              <a:gd name="connsiteY4" fmla="*/ 36125 h 2757568"/>
              <a:gd name="connsiteX0" fmla="*/ 0 w 12191998"/>
              <a:gd name="connsiteY0" fmla="*/ 0 h 2721443"/>
              <a:gd name="connsiteX1" fmla="*/ 12191998 w 12191998"/>
              <a:gd name="connsiteY1" fmla="*/ 245097 h 2721443"/>
              <a:gd name="connsiteX2" fmla="*/ 12191998 w 12191998"/>
              <a:gd name="connsiteY2" fmla="*/ 2721443 h 2721443"/>
              <a:gd name="connsiteX3" fmla="*/ 0 w 12191998"/>
              <a:gd name="connsiteY3" fmla="*/ 2721443 h 2721443"/>
              <a:gd name="connsiteX4" fmla="*/ 0 w 12191998"/>
              <a:gd name="connsiteY4" fmla="*/ 0 h 2721443"/>
              <a:gd name="connsiteX0" fmla="*/ 0 w 12191998"/>
              <a:gd name="connsiteY0" fmla="*/ 0 h 2721443"/>
              <a:gd name="connsiteX1" fmla="*/ 12191998 w 12191998"/>
              <a:gd name="connsiteY1" fmla="*/ 245097 h 2721443"/>
              <a:gd name="connsiteX2" fmla="*/ 12191998 w 12191998"/>
              <a:gd name="connsiteY2" fmla="*/ 2721443 h 2721443"/>
              <a:gd name="connsiteX3" fmla="*/ 0 w 12191998"/>
              <a:gd name="connsiteY3" fmla="*/ 2721443 h 2721443"/>
              <a:gd name="connsiteX4" fmla="*/ 0 w 12191998"/>
              <a:gd name="connsiteY4" fmla="*/ 0 h 2721443"/>
              <a:gd name="connsiteX0" fmla="*/ 0 w 12191998"/>
              <a:gd name="connsiteY0" fmla="*/ 0 h 2721443"/>
              <a:gd name="connsiteX1" fmla="*/ 12191998 w 12191998"/>
              <a:gd name="connsiteY1" fmla="*/ 245097 h 2721443"/>
              <a:gd name="connsiteX2" fmla="*/ 12191998 w 12191998"/>
              <a:gd name="connsiteY2" fmla="*/ 2721443 h 2721443"/>
              <a:gd name="connsiteX3" fmla="*/ 0 w 12191998"/>
              <a:gd name="connsiteY3" fmla="*/ 2721443 h 2721443"/>
              <a:gd name="connsiteX4" fmla="*/ 0 w 12191998"/>
              <a:gd name="connsiteY4" fmla="*/ 0 h 2721443"/>
              <a:gd name="connsiteX0" fmla="*/ 0 w 12191998"/>
              <a:gd name="connsiteY0" fmla="*/ 403170 h 3124613"/>
              <a:gd name="connsiteX1" fmla="*/ 6591300 w 12191998"/>
              <a:gd name="connsiteY1" fmla="*/ 15890 h 3124613"/>
              <a:gd name="connsiteX2" fmla="*/ 12191998 w 12191998"/>
              <a:gd name="connsiteY2" fmla="*/ 648267 h 3124613"/>
              <a:gd name="connsiteX3" fmla="*/ 12191998 w 12191998"/>
              <a:gd name="connsiteY3" fmla="*/ 3124613 h 3124613"/>
              <a:gd name="connsiteX4" fmla="*/ 0 w 12191998"/>
              <a:gd name="connsiteY4" fmla="*/ 3124613 h 3124613"/>
              <a:gd name="connsiteX5" fmla="*/ 0 w 12191998"/>
              <a:gd name="connsiteY5" fmla="*/ 403170 h 312461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530729 h 3252172"/>
              <a:gd name="connsiteX1" fmla="*/ 6591300 w 12191998"/>
              <a:gd name="connsiteY1" fmla="*/ 143449 h 3252172"/>
              <a:gd name="connsiteX2" fmla="*/ 12191998 w 12191998"/>
              <a:gd name="connsiteY2" fmla="*/ 189086 h 3252172"/>
              <a:gd name="connsiteX3" fmla="*/ 12191998 w 12191998"/>
              <a:gd name="connsiteY3" fmla="*/ 3252172 h 3252172"/>
              <a:gd name="connsiteX4" fmla="*/ 0 w 12191998"/>
              <a:gd name="connsiteY4" fmla="*/ 3252172 h 3252172"/>
              <a:gd name="connsiteX5" fmla="*/ 0 w 12191998"/>
              <a:gd name="connsiteY5" fmla="*/ 530729 h 3252172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4563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405622 h 3127065"/>
              <a:gd name="connsiteX1" fmla="*/ 6591300 w 12191998"/>
              <a:gd name="connsiteY1" fmla="*/ 18342 h 3127065"/>
              <a:gd name="connsiteX2" fmla="*/ 12191998 w 12191998"/>
              <a:gd name="connsiteY2" fmla="*/ 63979 h 3127065"/>
              <a:gd name="connsiteX3" fmla="*/ 12191998 w 12191998"/>
              <a:gd name="connsiteY3" fmla="*/ 3127065 h 3127065"/>
              <a:gd name="connsiteX4" fmla="*/ 0 w 12191998"/>
              <a:gd name="connsiteY4" fmla="*/ 3127065 h 3127065"/>
              <a:gd name="connsiteX5" fmla="*/ 0 w 12191998"/>
              <a:gd name="connsiteY5" fmla="*/ 405622 h 3127065"/>
              <a:gd name="connsiteX0" fmla="*/ 0 w 12191998"/>
              <a:gd name="connsiteY0" fmla="*/ 478691 h 3200134"/>
              <a:gd name="connsiteX1" fmla="*/ 6591300 w 12191998"/>
              <a:gd name="connsiteY1" fmla="*/ 91411 h 3200134"/>
              <a:gd name="connsiteX2" fmla="*/ 12191998 w 12191998"/>
              <a:gd name="connsiteY2" fmla="*/ 137048 h 3200134"/>
              <a:gd name="connsiteX3" fmla="*/ 12191998 w 12191998"/>
              <a:gd name="connsiteY3" fmla="*/ 3200134 h 3200134"/>
              <a:gd name="connsiteX4" fmla="*/ 0 w 12191998"/>
              <a:gd name="connsiteY4" fmla="*/ 3200134 h 3200134"/>
              <a:gd name="connsiteX5" fmla="*/ 0 w 12191998"/>
              <a:gd name="connsiteY5" fmla="*/ 478691 h 320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8" h="3200134">
                <a:moveTo>
                  <a:pt x="0" y="478691"/>
                </a:moveTo>
                <a:cubicBezTo>
                  <a:pt x="1786890" y="448251"/>
                  <a:pt x="2044700" y="530622"/>
                  <a:pt x="6591300" y="91411"/>
                </a:cubicBezTo>
                <a:cubicBezTo>
                  <a:pt x="8577580" y="-65860"/>
                  <a:pt x="10438128" y="-72"/>
                  <a:pt x="12191998" y="137048"/>
                </a:cubicBezTo>
                <a:lnTo>
                  <a:pt x="12191998" y="3200134"/>
                </a:lnTo>
                <a:lnTo>
                  <a:pt x="0" y="3200134"/>
                </a:lnTo>
                <a:lnTo>
                  <a:pt x="0" y="478691"/>
                </a:lnTo>
                <a:close/>
              </a:path>
            </a:pathLst>
          </a:custGeom>
          <a:solidFill>
            <a:schemeClr val="accent5"/>
          </a:solidFill>
          <a:ln w="22225">
            <a:noFill/>
          </a:ln>
        </p:spPr>
        <p:txBody>
          <a:bodyPr lIns="182880" tIns="0" anchor="ctr"/>
          <a:lstStyle>
            <a:lvl1pPr marL="731520" algn="l">
              <a:lnSpc>
                <a:spcPct val="100000"/>
              </a:lnSpc>
              <a:spcBef>
                <a:spcPts val="800"/>
              </a:spcBef>
              <a:defRPr sz="5400"/>
            </a:lvl1pPr>
          </a:lstStyle>
          <a:p>
            <a:r>
              <a:rPr lang="en-US" dirty="0"/>
              <a:t>Click to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290432B-E439-40FF-A9AA-F20D8672B1D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1998" cy="4151560"/>
          </a:xfrm>
          <a:custGeom>
            <a:avLst/>
            <a:gdLst>
              <a:gd name="connsiteX0" fmla="*/ 0 w 12191998"/>
              <a:gd name="connsiteY0" fmla="*/ 0 h 4151560"/>
              <a:gd name="connsiteX1" fmla="*/ 12191998 w 12191998"/>
              <a:gd name="connsiteY1" fmla="*/ 0 h 4151560"/>
              <a:gd name="connsiteX2" fmla="*/ 12191998 w 12191998"/>
              <a:gd name="connsiteY2" fmla="*/ 3809917 h 4151560"/>
              <a:gd name="connsiteX3" fmla="*/ 6591300 w 12191998"/>
              <a:gd name="connsiteY3" fmla="*/ 3764280 h 4151560"/>
              <a:gd name="connsiteX4" fmla="*/ 0 w 12191998"/>
              <a:gd name="connsiteY4" fmla="*/ 4151560 h 415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998" h="4151560">
                <a:moveTo>
                  <a:pt x="0" y="0"/>
                </a:moveTo>
                <a:lnTo>
                  <a:pt x="12191998" y="0"/>
                </a:lnTo>
                <a:lnTo>
                  <a:pt x="12191998" y="3809917"/>
                </a:lnTo>
                <a:cubicBezTo>
                  <a:pt x="10438128" y="3672797"/>
                  <a:pt x="8577580" y="3607009"/>
                  <a:pt x="6591300" y="3764280"/>
                </a:cubicBezTo>
                <a:cubicBezTo>
                  <a:pt x="2044700" y="4203491"/>
                  <a:pt x="1786890" y="4121120"/>
                  <a:pt x="0" y="415156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5FD77643-24B8-4D2F-9CCC-3BCE807F70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24800" y="4246790"/>
            <a:ext cx="3581400" cy="208121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88626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F70B09C-1A53-4C73-9FD8-708C7D958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14DE831-4B4E-4AF3-B187-9206DACDB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514" y="-1"/>
            <a:ext cx="12214827" cy="6858000"/>
            <a:chOff x="-6214" y="-1"/>
            <a:chExt cx="12214827" cy="685800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D771390A-8381-4353-8D62-C0DD79BC28F6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232E81AB-5D89-4A83-948B-6072C2DEE62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FCC4A04-2321-4CD3-92B2-027B2CBD29BA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BA7BC130-410F-4CC7-B9FD-E7C4C01F0C0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E0CFD6B-8DE1-46B9-8FE3-AB225A6719F3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0DD451B-8273-4E41-830F-75FD094A2C59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02381626-BACB-4F9A-B456-31C696CBF2DA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6BD6855-6DB8-463B-9145-BA9CF824252B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71628876-83EE-4DC7-8869-F56C4D143E48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5031072-625B-4FC2-A7AF-A25668B28834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F929441C-AEB2-42CA-8577-3203F43FEB0E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9CA70B7-031F-4092-B4FA-4A90532B5036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9E85C53C-39CA-4C00-B01E-8C5674BAF03D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28812B8-C920-4FEC-AB94-4B5D8B478A67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98A158BC-BDC0-4D6B-8006-BBDF7041EDDB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9EB0F122-2776-4058-B989-F3BAFDA95F5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0F9018F4-E93E-4825-B7D6-94648C22CEE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D4F7E653-1B6A-4AEE-998A-D7B535D02D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A1439AF-AC90-41E1-885A-7E869844D4C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E0A50FF0-A246-4674-BCF4-476255BEC1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E1885235-40A5-43E7-B9FA-DD4B5D22E2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0C816EA7-5943-42BE-858C-AF2089001A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09DD2EF-AD5F-4463-BAFC-E7F6F3402C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FB6B983-6B14-43E0-9CE4-22E97309D8F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9AAB25A3-8A3B-4279-AACD-37DD3FCAAF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63B2619E-3696-48DC-80B3-6E827F432F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99B75BCC-DBCB-4C72-A90A-E950FDF7D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070D7F8-AC6B-4E63-9681-742BE98272A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11D8428-90D3-4548-AA28-A6F9C1B92183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00C71E3-446B-4C21-B7C7-B8872FBB5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1">
              <a:lumMod val="40000"/>
              <a:lumOff val="60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ight Triangle 76">
            <a:extLst>
              <a:ext uri="{FF2B5EF4-FFF2-40B4-BE49-F238E27FC236}">
                <a16:creationId xmlns:a16="http://schemas.microsoft.com/office/drawing/2014/main" id="{4E3D1D5C-A81E-44CF-B721-6FBE693599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5F7FBB-B77A-47E6-9B07-5B0A0E9B5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7814" y="456532"/>
            <a:ext cx="10656372" cy="112642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8D29AE11-25A6-4A91-94C1-6A26AB6CA3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390" y="1816398"/>
            <a:ext cx="5164137" cy="772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BC29F00-8301-4CEE-BA06-1D534F4970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6913" y="2597976"/>
            <a:ext cx="5164137" cy="3119437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00000"/>
              </a:lnSpc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83" name="Text Placeholder 81">
            <a:extLst>
              <a:ext uri="{FF2B5EF4-FFF2-40B4-BE49-F238E27FC236}">
                <a16:creationId xmlns:a16="http://schemas.microsoft.com/office/drawing/2014/main" id="{348078F7-442A-4846-A477-54C056EEA03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156" y="1816398"/>
            <a:ext cx="5164137" cy="772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86" name="Text Placeholder 84">
            <a:extLst>
              <a:ext uri="{FF2B5EF4-FFF2-40B4-BE49-F238E27FC236}">
                <a16:creationId xmlns:a16="http://schemas.microsoft.com/office/drawing/2014/main" id="{20846AFB-4D65-421E-BDFC-A127A1D588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89156" y="2597976"/>
            <a:ext cx="5164137" cy="3119437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00000"/>
              </a:lnSpc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87" name="Date Placeholder 3">
            <a:extLst>
              <a:ext uri="{FF2B5EF4-FFF2-40B4-BE49-F238E27FC236}">
                <a16:creationId xmlns:a16="http://schemas.microsoft.com/office/drawing/2014/main" id="{4E14FBED-7310-4E87-BFA7-050A91D1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88" name="Footer Placeholder 4">
            <a:extLst>
              <a:ext uri="{FF2B5EF4-FFF2-40B4-BE49-F238E27FC236}">
                <a16:creationId xmlns:a16="http://schemas.microsoft.com/office/drawing/2014/main" id="{9D4E6D47-8B2E-4566-8B9E-294FAA0E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9" name="Slide Number Placeholder 5">
            <a:extLst>
              <a:ext uri="{FF2B5EF4-FFF2-40B4-BE49-F238E27FC236}">
                <a16:creationId xmlns:a16="http://schemas.microsoft.com/office/drawing/2014/main" id="{100CAC88-3775-4C14-ABE2-A6DBB5137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1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91CF620B-CA95-44EA-ABB7-3C0D72771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5C8A854-6AD5-4EA8-ADB0-B4224410C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A155F89-2CC8-4507-9CAF-52B9C04F1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514" y="-1"/>
            <a:ext cx="12214827" cy="6858000"/>
            <a:chOff x="-6214" y="-1"/>
            <a:chExt cx="12214827" cy="6858000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8BD4B67D-F11A-42B5-AD36-64E839983324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D6D992C2-C73A-4020-AB80-910ABD8B66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CFE2C1AC-3C9C-4E6F-AB7D-796BB42A793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74DEF58-5490-4294-BAB9-82EDB4B685B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36C22FA6-2BFF-4A17-A8A3-6D0DF06B1F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6D8CA74-FFC2-4419-A69D-5FA13927B46F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A324DD6D-F6AE-4E1F-898D-939DCF98FC63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0E0F22C7-C523-4F27-A682-25E22C10A4B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D8C830C3-0BFC-4AA7-872B-FF1C785DBB5E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33F1ADE-8ECD-4FC1-8B6A-DE1C1675B95C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13D25F39-5E7A-43D1-B675-629B3393384A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F9FBA4B2-FB49-4B68-ABBB-19B47CCAF2EC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31B16C3-0946-4E2F-9275-87F95C25C0E6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160A9E2-9353-4FC1-9099-E56AEFE6C022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501D6BDE-C806-4832-BFE5-B43692D4EC54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C13E0E13-B29D-4A6F-BD03-B4B74E5C9F8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9062266-EA73-40C1-B2BA-84A5B170C4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98CA1C91-AC4A-4ECC-ABBE-F95A0D71639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D9ED7D18-4C21-4EC7-A69E-F217BB037F4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3DE6646E-0507-49D1-BC5A-96FDF97E8D4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880A6265-73D5-4AFE-B003-E79690762B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C5FF6B8A-5930-4909-A84D-9D86FAAEA4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0BE97C02-B5E8-4E85-AB2D-1B144728C6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9E0D9532-E4F7-4181-B732-B402D7E9293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E0FED504-48F9-42AE-8C1D-18ABEA360C4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61B5F04-4827-493D-8CDB-8FC1F21F86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A4D02F9F-A9FF-4569-B1CF-3D5B0B8A589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E699586-9F40-4AEA-B070-FBBD1775335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4D4BD64C-0BF9-4084-8C20-90D20EA6B6D7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CC3AD463-404C-4576-AC21-F25582953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1">
              <a:lumMod val="40000"/>
              <a:lumOff val="60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ight Triangle 119">
            <a:extLst>
              <a:ext uri="{FF2B5EF4-FFF2-40B4-BE49-F238E27FC236}">
                <a16:creationId xmlns:a16="http://schemas.microsoft.com/office/drawing/2014/main" id="{2A73DFF6-076E-4BBC-9CDB-E1B24D9B6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DE89C6-E571-4739-8BA7-D97BDCD1D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268" y="441042"/>
            <a:ext cx="9323464" cy="116225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1" name="Text Placeholder 81">
            <a:extLst>
              <a:ext uri="{FF2B5EF4-FFF2-40B4-BE49-F238E27FC236}">
                <a16:creationId xmlns:a16="http://schemas.microsoft.com/office/drawing/2014/main" id="{24221B82-BDC2-43E4-9DC3-109392FCBF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757" y="1816398"/>
            <a:ext cx="3661357" cy="772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23" name="Text Placeholder 84">
            <a:extLst>
              <a:ext uri="{FF2B5EF4-FFF2-40B4-BE49-F238E27FC236}">
                <a16:creationId xmlns:a16="http://schemas.microsoft.com/office/drawing/2014/main" id="{F064B050-C9E2-4CBD-8063-8F72369DEA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9280" y="2595913"/>
            <a:ext cx="3661357" cy="3119437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32" name="Text Placeholder 81">
            <a:extLst>
              <a:ext uri="{FF2B5EF4-FFF2-40B4-BE49-F238E27FC236}">
                <a16:creationId xmlns:a16="http://schemas.microsoft.com/office/drawing/2014/main" id="{AB4DD233-B719-42EE-AE0F-930CABD5AA9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51938" y="1822941"/>
            <a:ext cx="3661357" cy="772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33" name="Text Placeholder 84">
            <a:extLst>
              <a:ext uri="{FF2B5EF4-FFF2-40B4-BE49-F238E27FC236}">
                <a16:creationId xmlns:a16="http://schemas.microsoft.com/office/drawing/2014/main" id="{E2F4A9D6-F113-40C1-B3C8-A9BDB28772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51461" y="2602456"/>
            <a:ext cx="3661357" cy="3119437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34" name="Text Placeholder 81">
            <a:extLst>
              <a:ext uri="{FF2B5EF4-FFF2-40B4-BE49-F238E27FC236}">
                <a16:creationId xmlns:a16="http://schemas.microsoft.com/office/drawing/2014/main" id="{B5E6D4D3-9E8F-4D92-B05A-7E9BBD75948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83642" y="1822661"/>
            <a:ext cx="3661357" cy="772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35" name="Text Placeholder 84">
            <a:extLst>
              <a:ext uri="{FF2B5EF4-FFF2-40B4-BE49-F238E27FC236}">
                <a16:creationId xmlns:a16="http://schemas.microsoft.com/office/drawing/2014/main" id="{9C80C61E-A8B2-4011-AE18-0294FFF8890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83165" y="2602176"/>
            <a:ext cx="3661357" cy="3119437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25" name="Date Placeholder 3">
            <a:extLst>
              <a:ext uri="{FF2B5EF4-FFF2-40B4-BE49-F238E27FC236}">
                <a16:creationId xmlns:a16="http://schemas.microsoft.com/office/drawing/2014/main" id="{DEB76336-3978-4E04-820F-CCD4115F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126" name="Footer Placeholder 4">
            <a:extLst>
              <a:ext uri="{FF2B5EF4-FFF2-40B4-BE49-F238E27FC236}">
                <a16:creationId xmlns:a16="http://schemas.microsoft.com/office/drawing/2014/main" id="{296D1F50-7662-4B72-8D59-73594E51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7" name="Slide Number Placeholder 5">
            <a:extLst>
              <a:ext uri="{FF2B5EF4-FFF2-40B4-BE49-F238E27FC236}">
                <a16:creationId xmlns:a16="http://schemas.microsoft.com/office/drawing/2014/main" id="{DEDEAF7E-D577-4B93-BAE4-358F8963B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49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4987528D-293D-419F-B6B1-A104443B2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A467263-FC60-4269-BE10-A00F3AE96A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Right Triangle 52">
            <a:extLst>
              <a:ext uri="{FF2B5EF4-FFF2-40B4-BE49-F238E27FC236}">
                <a16:creationId xmlns:a16="http://schemas.microsoft.com/office/drawing/2014/main" id="{0A2143FD-5B7E-4844-9056-07C72D17C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Flowchart: Document 53">
            <a:extLst>
              <a:ext uri="{FF2B5EF4-FFF2-40B4-BE49-F238E27FC236}">
                <a16:creationId xmlns:a16="http://schemas.microsoft.com/office/drawing/2014/main" id="{FD193356-2BA7-4BBE-A881-735188BBD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455724" y="2105114"/>
            <a:ext cx="6858000" cy="2647778"/>
          </a:xfrm>
          <a:prstGeom prst="flowChartDocumen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ABB6A4E-AAF5-46BC-AF70-EFB826898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098CE0A-07AF-475D-847B-BC2C09B11257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FAF8888-5C58-4210-9B6C-8453116F89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55DA967-527D-4EF5-BC5B-C9A4D0AE670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D4B90F1-FA63-44F8-AFBD-EAA664F2668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79BC52E-5A86-4380-BDBD-4A8C8F79F3DA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518DD47-B72F-4572-8652-594CB38C7C77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BB75A49-D451-4D82-A22C-FF0946E6DED9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BCB1FB9-CC9B-48F2-90C3-821F3F616C17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A6D00A7D-DC23-4315-9EC0-B669EB491DB1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E76C2DE-1D31-4289-AE7D-6C34B9BEE7E0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62E9492-F409-482D-B645-10FF6AC41AF9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2DC565F-0CA2-4501-8213-735FFE3DF6B3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7E5A3D38-7FDD-4709-88C6-590F3E5AEA78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F34FB10-A2A2-42BE-89D3-59CDCDF82CEB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0EB0B65-231B-4586-AB6F-5AB3DE9FAADA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519DB94B-4BD3-4672-BD6B-3994D5B9CE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806E7D0-A3FD-43BC-B099-D9AD77116FD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9D3F4C0-B895-47F1-B38A-1D86C2396A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2FA5DF4-DE8F-4EF8-BC50-0BDA1ED6BA1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41CF04F-8C94-4781-839F-DCABB2D7BC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508DF419-049D-4C31-BE0A-E5F9FADA510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619C9CF-0817-4920-8D58-4983252BD9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A5B031B-FA3D-4738-BB48-5143A29B800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94D8098E-5CEA-4903-A146-23D553F698E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A900A38-58AC-40D4-896C-5B66E97123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3E623E7-180E-4DB5-91B3-48CE8414D8B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6C3F2957-4A6D-4C53-A2BC-0ED300AE530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29A34577-91E4-43A1-965D-0E340D1398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7E108E-58D2-4FB5-AFA0-27A86DA9630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8B22350-AB76-4020-9872-4E63DFBF96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604" y="689389"/>
            <a:ext cx="5465225" cy="2637455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89A872D6-4D76-4CD1-9873-C29D72DFD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42" y="3602038"/>
            <a:ext cx="5414255" cy="156059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</a:defRPr>
            </a:lvl1pPr>
          </a:lstStyle>
          <a:p>
            <a:pPr algn="l">
              <a:lnSpc>
                <a:spcPct val="110000"/>
              </a:lnSpc>
            </a:pPr>
            <a:r>
              <a:rPr lang="en-US">
                <a:solidFill>
                  <a:schemeClr val="tx2">
                    <a:alpha val="8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91" name="Date Placeholder 3">
            <a:extLst>
              <a:ext uri="{FF2B5EF4-FFF2-40B4-BE49-F238E27FC236}">
                <a16:creationId xmlns:a16="http://schemas.microsoft.com/office/drawing/2014/main" id="{4986AE78-551F-477B-AF47-E26167A6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47" name="Picture Placeholder 4">
            <a:extLst>
              <a:ext uri="{FF2B5EF4-FFF2-40B4-BE49-F238E27FC236}">
                <a16:creationId xmlns:a16="http://schemas.microsoft.com/office/drawing/2014/main" id="{5C9DFB21-140A-4BCA-8D67-8581312FE9D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996630" y="443884"/>
            <a:ext cx="5909831" cy="5879389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92" name="Footer Placeholder 4">
            <a:extLst>
              <a:ext uri="{FF2B5EF4-FFF2-40B4-BE49-F238E27FC236}">
                <a16:creationId xmlns:a16="http://schemas.microsoft.com/office/drawing/2014/main" id="{19C3F2E1-5471-4835-8A24-5F00674FD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3" name="Slide Number Placeholder 5">
            <a:extLst>
              <a:ext uri="{FF2B5EF4-FFF2-40B4-BE49-F238E27FC236}">
                <a16:creationId xmlns:a16="http://schemas.microsoft.com/office/drawing/2014/main" id="{24B165E2-B012-4272-BBB2-66D70B29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60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E6EE-E4C7-4C54-AA33-D24FC6441998}" type="datetime1">
              <a:rPr lang="en-US" smtClean="0"/>
              <a:t>3/15/2024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9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FB76C12-E75A-4DC1-9960-728FF6247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9A038F-EA18-4BE8-9515-18A5468BA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31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FD9F40A1-CB92-4D33-8C7F-3D64C4CDA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F0B8C043-6614-4EDF-B7D6-FFD668CA6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725467"/>
            <a:ext cx="6028339" cy="19338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/>
            </a:lvl1pPr>
          </a:lstStyle>
          <a:p>
            <a:pPr algn="l"/>
            <a:r>
              <a:rPr lang="en-US" sz="5400">
                <a:solidFill>
                  <a:srgbClr val="FFFFFF"/>
                </a:solidFill>
              </a:rPr>
              <a:t>Click to edit Master title style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65B41117-5C7C-418F-ACC1-2C995E399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42" y="2887800"/>
            <a:ext cx="6028339" cy="29429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800"/>
            </a:lvl1pPr>
          </a:lstStyle>
          <a:p>
            <a:pPr algn="l">
              <a:lnSpc>
                <a:spcPct val="110000"/>
              </a:lnSpc>
            </a:pPr>
            <a:r>
              <a:rPr lang="en-US">
                <a:solidFill>
                  <a:srgbClr val="FFFFFF"/>
                </a:solidFill>
              </a:rPr>
              <a:t>Click to edit Master subtitle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E8CEA822-47EC-4255-B51C-916CD39C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53" name="Picture Placeholder 51">
            <a:extLst>
              <a:ext uri="{FF2B5EF4-FFF2-40B4-BE49-F238E27FC236}">
                <a16:creationId xmlns:a16="http://schemas.microsoft.com/office/drawing/2014/main" id="{79C95DFA-DC4E-4658-87DF-37B40F51F4F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94414" y="0"/>
            <a:ext cx="4997586" cy="22828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4" name="Picture Placeholder 51">
            <a:extLst>
              <a:ext uri="{FF2B5EF4-FFF2-40B4-BE49-F238E27FC236}">
                <a16:creationId xmlns:a16="http://schemas.microsoft.com/office/drawing/2014/main" id="{5EF5B274-E5A0-43C9-8A69-83629B0959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191774" y="2286000"/>
            <a:ext cx="5000226" cy="22828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5" name="Picture Placeholder 51">
            <a:extLst>
              <a:ext uri="{FF2B5EF4-FFF2-40B4-BE49-F238E27FC236}">
                <a16:creationId xmlns:a16="http://schemas.microsoft.com/office/drawing/2014/main" id="{4F741404-84C5-4B6D-A9DF-04368D8CE75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190232" y="4572000"/>
            <a:ext cx="5001768" cy="2286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to add photo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02F5DF9-7A8B-4537-A6A0-2E18DDAEB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7B4CDB4-E22F-44F9-88B7-1F387514E496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E9F74E-6897-4904-82FB-61A6D96C96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A81A9C5-9E3B-4C65-AB4D-F2303D1D4486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CCEAD54-0ADC-4090-99E7-D1691F787A5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96BE792-DC81-4EA8-ABFD-F41E49E988AC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68594AF-C50A-416B-9238-1BFEA44A71A0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BB7432C-3B26-434E-96F1-3CA88C2C1428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F2307A-A723-481D-A679-099426CBF66B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713702D-25EA-454E-80F1-45BB74D4CC94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450B88E-997E-4F65-82F8-9D47ECBC796B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75EAEE1-D5B7-4F67-A50A-D616B864B825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E1ABFCA-E35A-4D14-8F29-A5ADABFB908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C809049-7B8F-4F96-BA1C-46C0BAA4A475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0330093-E758-4906-A2FC-F18D60D8AF3E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CEC1A30-03E9-4C4D-8340-9B9E6E8CEA0D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4CE662E-0BD8-48D5-AFAE-CDCF90AD56AA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A2192D8-661B-4B8B-A3CD-FA227DD796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D76DFA6-E8E2-4E7C-88C0-2305E398AC4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9E1A15B-0E79-4E7D-AEB2-4CC45B533F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3B1CB8C-2288-41EE-8AAB-B66AFF7085E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AA269E-0C97-43AC-B914-ACE0CEBFDE1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4D09D19-B613-4AF2-ABF3-0FFEC7F7E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3C0ED42-E6BC-4162-9554-D604DD6D6B0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C20673F-4A5C-4719-9B9C-171763FDA82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253314C-8CCD-4CF3-9C37-B580A4AED2C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D7A90F7-C2FA-4AA1-B434-510EAA4E129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4B0EC38-EAFB-43C1-87E3-FE67E72292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0854AE5-9E53-4202-A081-4736689EBC1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B5673B7-A170-46D3-B5E1-D79F3374A71A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9C730C22-6E95-40BE-A708-FA2A25DD2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BFC463F0-AD39-4A7E-A5BF-1D743690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65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A00-3225-4FE5-8887-17546E635ED0}" type="datetime1">
              <a:rPr lang="en-US" smtClean="0"/>
              <a:t>3/15/2024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1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FCA8-949B-4C4B-88E3-D1A67566DDFC}" type="datetime1">
              <a:rPr lang="en-US" smtClean="0"/>
              <a:t>3/15/2024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7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0F25F0BC-3414-4A4E-82FD-7DE1761A5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6E80E-F44A-4A08-AD5C-C4E6E83A7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4F02106-B95B-4137-ABA0-DE89F9345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3107" y="-6055"/>
            <a:ext cx="12185786" cy="2656696"/>
          </a:xfrm>
          <a:custGeom>
            <a:avLst/>
            <a:gdLst>
              <a:gd name="connsiteX0" fmla="*/ 8951169 w 12178450"/>
              <a:gd name="connsiteY0" fmla="*/ 32 h 2001622"/>
              <a:gd name="connsiteX1" fmla="*/ 11653845 w 12178450"/>
              <a:gd name="connsiteY1" fmla="*/ 209874 h 2001622"/>
              <a:gd name="connsiteX2" fmla="*/ 12178450 w 12178450"/>
              <a:gd name="connsiteY2" fmla="*/ 286723 h 2001622"/>
              <a:gd name="connsiteX3" fmla="*/ 12178450 w 12178450"/>
              <a:gd name="connsiteY3" fmla="*/ 2001622 h 2001622"/>
              <a:gd name="connsiteX4" fmla="*/ 0 w 12178450"/>
              <a:gd name="connsiteY4" fmla="*/ 2001622 h 2001622"/>
              <a:gd name="connsiteX5" fmla="*/ 0 w 12178450"/>
              <a:gd name="connsiteY5" fmla="*/ 1010979 h 2001622"/>
              <a:gd name="connsiteX6" fmla="*/ 8951169 w 12178450"/>
              <a:gd name="connsiteY6" fmla="*/ 32 h 200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78450" h="2001622">
                <a:moveTo>
                  <a:pt x="8951169" y="32"/>
                </a:moveTo>
                <a:cubicBezTo>
                  <a:pt x="9704520" y="1593"/>
                  <a:pt x="10578586" y="62133"/>
                  <a:pt x="11653845" y="209874"/>
                </a:cubicBezTo>
                <a:lnTo>
                  <a:pt x="12178450" y="286723"/>
                </a:lnTo>
                <a:lnTo>
                  <a:pt x="12178450" y="2001622"/>
                </a:lnTo>
                <a:lnTo>
                  <a:pt x="0" y="2001622"/>
                </a:lnTo>
                <a:lnTo>
                  <a:pt x="0" y="1010979"/>
                </a:lnTo>
                <a:cubicBezTo>
                  <a:pt x="4768989" y="1010979"/>
                  <a:pt x="5812206" y="-6472"/>
                  <a:pt x="8951169" y="32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86F50E1B-B981-4FF3-B7D0-ED31A0707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0000">
            <a:off x="-266903" y="3535448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AE35541-C201-4A8C-8E97-2CF46579A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273" y="5198354"/>
            <a:ext cx="2602925" cy="1671572"/>
          </a:xfrm>
          <a:custGeom>
            <a:avLst/>
            <a:gdLst>
              <a:gd name="connsiteX0" fmla="*/ 281723 w 2602925"/>
              <a:gd name="connsiteY0" fmla="*/ 0 h 1671572"/>
              <a:gd name="connsiteX1" fmla="*/ 2538665 w 2602925"/>
              <a:gd name="connsiteY1" fmla="*/ 1496001 h 1671572"/>
              <a:gd name="connsiteX2" fmla="*/ 2602925 w 2602925"/>
              <a:gd name="connsiteY2" fmla="*/ 1671572 h 1671572"/>
              <a:gd name="connsiteX3" fmla="*/ 1714953 w 2602925"/>
              <a:gd name="connsiteY3" fmla="*/ 1671572 h 1671572"/>
              <a:gd name="connsiteX4" fmla="*/ 1633707 w 2602925"/>
              <a:gd name="connsiteY4" fmla="*/ 1537837 h 1671572"/>
              <a:gd name="connsiteX5" fmla="*/ 281722 w 2602925"/>
              <a:gd name="connsiteY5" fmla="*/ 818992 h 1671572"/>
              <a:gd name="connsiteX6" fmla="*/ 115019 w 2602925"/>
              <a:gd name="connsiteY6" fmla="*/ 827410 h 1671572"/>
              <a:gd name="connsiteX7" fmla="*/ 0 w 2602925"/>
              <a:gd name="connsiteY7" fmla="*/ 844964 h 1671572"/>
              <a:gd name="connsiteX8" fmla="*/ 0 w 2602925"/>
              <a:gd name="connsiteY8" fmla="*/ 17421 h 1671572"/>
              <a:gd name="connsiteX9" fmla="*/ 31283 w 2602925"/>
              <a:gd name="connsiteY9" fmla="*/ 12646 h 1671572"/>
              <a:gd name="connsiteX10" fmla="*/ 281723 w 2602925"/>
              <a:gd name="connsiteY10" fmla="*/ 0 h 167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2925" h="1671572">
                <a:moveTo>
                  <a:pt x="281723" y="0"/>
                </a:moveTo>
                <a:cubicBezTo>
                  <a:pt x="1296311" y="0"/>
                  <a:pt x="2166821" y="616864"/>
                  <a:pt x="2538665" y="1496001"/>
                </a:cubicBezTo>
                <a:lnTo>
                  <a:pt x="2602925" y="1671572"/>
                </a:lnTo>
                <a:lnTo>
                  <a:pt x="1714953" y="1671572"/>
                </a:lnTo>
                <a:lnTo>
                  <a:pt x="1633707" y="1537837"/>
                </a:lnTo>
                <a:cubicBezTo>
                  <a:pt x="1340706" y="1104138"/>
                  <a:pt x="844514" y="818992"/>
                  <a:pt x="281722" y="818992"/>
                </a:cubicBezTo>
                <a:cubicBezTo>
                  <a:pt x="225443" y="818992"/>
                  <a:pt x="169830" y="821844"/>
                  <a:pt x="115019" y="827410"/>
                </a:cubicBezTo>
                <a:lnTo>
                  <a:pt x="0" y="844964"/>
                </a:lnTo>
                <a:lnTo>
                  <a:pt x="0" y="17421"/>
                </a:lnTo>
                <a:lnTo>
                  <a:pt x="31283" y="12646"/>
                </a:lnTo>
                <a:cubicBezTo>
                  <a:pt x="113626" y="4284"/>
                  <a:pt x="197174" y="0"/>
                  <a:pt x="281723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D77D8A9-52A9-426B-A7FA-8F0D57A03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FBA36D2-108E-4BCE-B00B-7AADE262EBA8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7CCA430-E045-49A4-BBFA-58E62DB70C1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A8F23F5-C38C-4F4D-AC9D-53EE5C805B3C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9F8BEAE-4D02-4E92-BF07-2B52C1DC6AAC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CECE1E3-E88F-4BF4-91A1-21CE42A919ED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F3597D0-8C2B-4DF1-A82D-B7AED489FAA9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88A03C0-2CF4-4311-BFE9-050460F9B2B4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9DD4F0C-1AB6-4919-A06A-C33148C95772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F9DCDAB-1034-49DC-B20D-5B3AC4DDA949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03569C8-7E1D-4D32-880E-03A713BC8EC2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787C248-294D-4430-9163-A18DB7A0E58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4E8BBE7-F812-4E02-8220-479D4B2E9DB2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AA42D07-05F3-4BE3-81BF-B5F84474EF19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E1C5E67-B32B-49DC-BF5E-D25C7CF20873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6B1788E-1754-47A2-853A-6FE39EEB1E03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682792-A763-4918-B362-26D487DE471E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D52BF25-0CAE-4903-A7E6-8A7768DD1F7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A14A49A-F4B0-444F-8BA5-9DC89AC760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D09471A-4DE2-47CD-AED8-27D5B1050BD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4C0A412-5D4A-44E9-9738-BD17D84887C4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2F41B69-68CE-41EF-BBED-1CD4FF7A9F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3B5DECC-07DB-431C-88EC-3AEE965EC1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6CE55D3-190F-47D1-98A6-D7281E51E0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0324378-6046-45CC-A273-AE16EFF671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190AD03-D044-4A15-879F-BC87B702ABE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9B3C48A-196D-4BE2-A7CD-848178CCFCA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4F5DF92-38A4-42C0-8492-7C34DBFEF33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C093942-8F5E-4520-8571-946A6E5CEBA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648E900-15FD-4793-A783-15BD86852618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itle 1">
            <a:extLst>
              <a:ext uri="{FF2B5EF4-FFF2-40B4-BE49-F238E27FC236}">
                <a16:creationId xmlns:a16="http://schemas.microsoft.com/office/drawing/2014/main" id="{5DF337DA-C179-4649-9021-51ECBB849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0914"/>
            <a:ext cx="5552414" cy="272748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10000"/>
              </a:lnSpc>
            </a:pPr>
            <a:r>
              <a:rPr lang="en-US">
                <a:solidFill>
                  <a:schemeClr val="tx2"/>
                </a:solidFill>
                <a:cs typeface="Posterama" panose="020B0504020200020000" pitchFamily="34" charset="0"/>
              </a:rPr>
              <a:t>Click to edit Master title style</a:t>
            </a:r>
            <a:endParaRPr lang="en-US" dirty="0">
              <a:solidFill>
                <a:schemeClr val="tx2"/>
              </a:solidFill>
              <a:cs typeface="Posterama" panose="020B0504020200020000" pitchFamily="34" charset="0"/>
            </a:endParaRPr>
          </a:p>
        </p:txBody>
      </p:sp>
      <p:sp>
        <p:nvSpPr>
          <p:cNvPr id="50" name="Picture Placeholder 44">
            <a:extLst>
              <a:ext uri="{FF2B5EF4-FFF2-40B4-BE49-F238E27FC236}">
                <a16:creationId xmlns:a16="http://schemas.microsoft.com/office/drawing/2014/main" id="{CDAEDC08-93B5-4CC2-A77F-91F47AD1D73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90500" y="195263"/>
            <a:ext cx="5837238" cy="29606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1" name="Picture Placeholder 48">
            <a:extLst>
              <a:ext uri="{FF2B5EF4-FFF2-40B4-BE49-F238E27FC236}">
                <a16:creationId xmlns:a16="http://schemas.microsoft.com/office/drawing/2014/main" id="{C34DF4FD-6356-4CA5-9E6F-749666E2D43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64265" y="184840"/>
            <a:ext cx="5841996" cy="298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9C696AEE-49AB-4D07-90D6-AD190251723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189663" y="3525611"/>
            <a:ext cx="5816600" cy="2720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0" indent="0">
              <a:buNone/>
              <a:defRPr sz="2400">
                <a:solidFill>
                  <a:schemeClr val="tx2"/>
                </a:solidFill>
              </a:defRPr>
            </a:lvl2pPr>
            <a:lvl3pPr marL="0" indent="0">
              <a:buNone/>
              <a:defRPr sz="2400">
                <a:solidFill>
                  <a:schemeClr val="tx2"/>
                </a:solidFill>
              </a:defRPr>
            </a:lvl3pPr>
            <a:lvl4pPr marL="0" indent="0">
              <a:buNone/>
              <a:defRPr sz="2400">
                <a:solidFill>
                  <a:schemeClr val="tx2"/>
                </a:solidFill>
              </a:defRPr>
            </a:lvl4pPr>
            <a:lvl5pPr marL="0" indent="0"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Date Placeholder 3">
            <a:extLst>
              <a:ext uri="{FF2B5EF4-FFF2-40B4-BE49-F238E27FC236}">
                <a16:creationId xmlns:a16="http://schemas.microsoft.com/office/drawing/2014/main" id="{CEABCB88-BA9F-47D3-A787-DF88895F25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53" name="Footer Placeholder 4">
            <a:extLst>
              <a:ext uri="{FF2B5EF4-FFF2-40B4-BE49-F238E27FC236}">
                <a16:creationId xmlns:a16="http://schemas.microsoft.com/office/drawing/2014/main" id="{6244155B-5D28-4D19-90C2-1FBB57AA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4" name="Slide Number Placeholder 5">
            <a:extLst>
              <a:ext uri="{FF2B5EF4-FFF2-40B4-BE49-F238E27FC236}">
                <a16:creationId xmlns:a16="http://schemas.microsoft.com/office/drawing/2014/main" id="{E2F1D5A7-A160-4678-8595-C5E21729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2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88878880-76F2-45B5-916B-36E7EE2B1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75C3C8-6E32-4269-9316-DC942E00A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47C2144-3704-461F-AEA4-5AD7F2A4B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0000">
            <a:off x="-284145" y="1559143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Document 4">
            <a:extLst>
              <a:ext uri="{FF2B5EF4-FFF2-40B4-BE49-F238E27FC236}">
                <a16:creationId xmlns:a16="http://schemas.microsoft.com/office/drawing/2014/main" id="{5C2F4A0D-E022-45C1-A4F2-BDD40ECBB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455724" y="2105114"/>
            <a:ext cx="6858000" cy="2647778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B95DAD1-C9F8-42EA-938C-AD799D0D1D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E106CB0-0456-42D2-9064-D8307EE2EE64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6564272-B469-4B76-89B3-EAE1C5EA557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C812937-53FC-4F40-9E1F-62BD5DC5C8EA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C30D30-0592-4A8D-9BFB-E39327DEB08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5EF5218-294E-41E0-B835-6CD21C0AB503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4EAD817-B289-4780-AF71-3A814DA1517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15FE1B7-342F-44E3-9A5F-4320F4B56F12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F304BD3-68AC-49BC-8B74-71637404CEEC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0859D2C-72C4-411A-BD82-8368DDC03513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B22EA31-AED9-4314-8509-4087F82F1112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4E3D353-A425-4930-AC93-9A9F93EC07E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75827C0-9081-4304-98D0-28375902854E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FBC916B-3AAC-4825-8D0F-923D60C0DA4E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3085D6A-11B7-416E-9A80-085550712976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1619986-89C6-4164-BD69-5117CB5E3D0D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D63A74F-F1A7-4546-BCB1-3C49033B344A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48BEE97-AC71-4466-82E9-05302D19D2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FB7EA87-48DE-40EC-97C4-1119D6E0BC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709E735-55F1-46BE-964B-17589798C45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AE224F2-AB69-40F3-83FC-5A1C2985F11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0841DFB-48FF-4E4C-BD80-FAEDD9869C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3F2079C-0840-41A3-B649-BFA2657D7F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4F5B96-0C46-4542-959C-A0AB18C7DAE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7E7EDBA-8F85-4F7A-A17D-6B49A51D412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43D3094-2C9C-4299-9065-669FFD8F5D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E307EDA-19A4-4312-920D-EC02D2A70C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2953220-FAE3-4A55-B3C5-632C82C456A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2B2B007-553A-4A33-B077-9CA9D031332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E213DEB-4CFC-46B3-8DB4-77581E46552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EBBBF2BB-36BE-45E7-A35B-260E76E7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5467"/>
            <a:ext cx="5410197" cy="198217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srgbClr val="FFFFFF"/>
                </a:solidFill>
                <a:cs typeface="Posterama" panose="020B0504020200020000" pitchFamily="34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cs typeface="Posterama" panose="020B0504020200020000" pitchFamily="34" charset="0"/>
            </a:endParaRPr>
          </a:p>
        </p:txBody>
      </p:sp>
      <p:sp>
        <p:nvSpPr>
          <p:cNvPr id="42" name="Content Placeholder 38">
            <a:extLst>
              <a:ext uri="{FF2B5EF4-FFF2-40B4-BE49-F238E27FC236}">
                <a16:creationId xmlns:a16="http://schemas.microsoft.com/office/drawing/2014/main" id="{03257FF4-6F58-4A1E-866D-198569F917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53104" y="2957665"/>
            <a:ext cx="5543524" cy="335873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800">
                <a:solidFill>
                  <a:schemeClr val="bg1"/>
                </a:solidFill>
              </a:defRPr>
            </a:lvl1pPr>
            <a:lvl2pPr marL="0" indent="0">
              <a:buNone/>
              <a:defRPr sz="2400">
                <a:solidFill>
                  <a:schemeClr val="tx2"/>
                </a:solidFill>
              </a:defRPr>
            </a:lvl2pPr>
            <a:lvl3pPr marL="0" indent="0">
              <a:buNone/>
              <a:defRPr sz="2400">
                <a:solidFill>
                  <a:schemeClr val="tx2"/>
                </a:solidFill>
              </a:defRPr>
            </a:lvl3pPr>
            <a:lvl4pPr marL="0" indent="0">
              <a:buNone/>
              <a:defRPr sz="2400">
                <a:solidFill>
                  <a:schemeClr val="tx2"/>
                </a:solidFill>
              </a:defRPr>
            </a:lvl4pPr>
            <a:lvl5pPr marL="0" indent="0"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Picture Placeholder 42">
            <a:extLst>
              <a:ext uri="{FF2B5EF4-FFF2-40B4-BE49-F238E27FC236}">
                <a16:creationId xmlns:a16="http://schemas.microsoft.com/office/drawing/2014/main" id="{32195099-4E20-48F3-8272-F12592AD44F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19875" y="725487"/>
            <a:ext cx="5388490" cy="55194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CFCED92E-6EA8-410D-90AD-DF0B229B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FC6D7D3E-FCD8-42CA-A1BB-9112B5530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A49CA3E6-DD23-4395-AE34-560EA112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1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>
            <a:extLst>
              <a:ext uri="{FF2B5EF4-FFF2-40B4-BE49-F238E27FC236}">
                <a16:creationId xmlns:a16="http://schemas.microsoft.com/office/drawing/2014/main" id="{0B54C968-9162-4E94-9F00-9921A4333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890" y="1"/>
            <a:ext cx="6168182" cy="6858000"/>
          </a:xfrm>
          <a:custGeom>
            <a:avLst/>
            <a:gdLst>
              <a:gd name="connsiteX0" fmla="*/ 0 w 5115291"/>
              <a:gd name="connsiteY0" fmla="*/ 0 h 6857989"/>
              <a:gd name="connsiteX1" fmla="*/ 5115291 w 5115291"/>
              <a:gd name="connsiteY1" fmla="*/ 0 h 6857989"/>
              <a:gd name="connsiteX2" fmla="*/ 5115291 w 5115291"/>
              <a:gd name="connsiteY2" fmla="*/ 6857989 h 6857989"/>
              <a:gd name="connsiteX3" fmla="*/ 0 w 5115291"/>
              <a:gd name="connsiteY3" fmla="*/ 6857989 h 6857989"/>
              <a:gd name="connsiteX4" fmla="*/ 0 w 5115291"/>
              <a:gd name="connsiteY4" fmla="*/ 0 h 6857989"/>
              <a:gd name="connsiteX0" fmla="*/ 0 w 5115291"/>
              <a:gd name="connsiteY0" fmla="*/ 8467 h 6866456"/>
              <a:gd name="connsiteX1" fmla="*/ 5022158 w 5115291"/>
              <a:gd name="connsiteY1" fmla="*/ 0 h 6866456"/>
              <a:gd name="connsiteX2" fmla="*/ 5115291 w 5115291"/>
              <a:gd name="connsiteY2" fmla="*/ 6866456 h 6866456"/>
              <a:gd name="connsiteX3" fmla="*/ 0 w 5115291"/>
              <a:gd name="connsiteY3" fmla="*/ 6866456 h 6866456"/>
              <a:gd name="connsiteX4" fmla="*/ 0 w 5115291"/>
              <a:gd name="connsiteY4" fmla="*/ 8467 h 6866456"/>
              <a:gd name="connsiteX0" fmla="*/ 0 w 5115291"/>
              <a:gd name="connsiteY0" fmla="*/ 0 h 6857989"/>
              <a:gd name="connsiteX1" fmla="*/ 5013692 w 5115291"/>
              <a:gd name="connsiteY1" fmla="*/ 0 h 6857989"/>
              <a:gd name="connsiteX2" fmla="*/ 5115291 w 5115291"/>
              <a:gd name="connsiteY2" fmla="*/ 6857989 h 6857989"/>
              <a:gd name="connsiteX3" fmla="*/ 0 w 5115291"/>
              <a:gd name="connsiteY3" fmla="*/ 6857989 h 6857989"/>
              <a:gd name="connsiteX4" fmla="*/ 0 w 5115291"/>
              <a:gd name="connsiteY4" fmla="*/ 0 h 6857989"/>
              <a:gd name="connsiteX0" fmla="*/ 0 w 5691024"/>
              <a:gd name="connsiteY0" fmla="*/ 0 h 6857989"/>
              <a:gd name="connsiteX1" fmla="*/ 5013692 w 5691024"/>
              <a:gd name="connsiteY1" fmla="*/ 0 h 6857989"/>
              <a:gd name="connsiteX2" fmla="*/ 5691024 w 5691024"/>
              <a:gd name="connsiteY2" fmla="*/ 3098800 h 6857989"/>
              <a:gd name="connsiteX3" fmla="*/ 5115291 w 5691024"/>
              <a:gd name="connsiteY3" fmla="*/ 6857989 h 6857989"/>
              <a:gd name="connsiteX4" fmla="*/ 0 w 5691024"/>
              <a:gd name="connsiteY4" fmla="*/ 6857989 h 6857989"/>
              <a:gd name="connsiteX5" fmla="*/ 0 w 5691024"/>
              <a:gd name="connsiteY5" fmla="*/ 0 h 6857989"/>
              <a:gd name="connsiteX0" fmla="*/ 0 w 6141720"/>
              <a:gd name="connsiteY0" fmla="*/ 0 h 6857989"/>
              <a:gd name="connsiteX1" fmla="*/ 5013692 w 6141720"/>
              <a:gd name="connsiteY1" fmla="*/ 0 h 6857989"/>
              <a:gd name="connsiteX2" fmla="*/ 5691024 w 6141720"/>
              <a:gd name="connsiteY2" fmla="*/ 3098800 h 6857989"/>
              <a:gd name="connsiteX3" fmla="*/ 6131290 w 6141720"/>
              <a:gd name="connsiteY3" fmla="*/ 5672667 h 6857989"/>
              <a:gd name="connsiteX4" fmla="*/ 5115291 w 6141720"/>
              <a:gd name="connsiteY4" fmla="*/ 6857989 h 6857989"/>
              <a:gd name="connsiteX5" fmla="*/ 0 w 6141720"/>
              <a:gd name="connsiteY5" fmla="*/ 6857989 h 6857989"/>
              <a:gd name="connsiteX6" fmla="*/ 0 w 6141720"/>
              <a:gd name="connsiteY6" fmla="*/ 0 h 6857989"/>
              <a:gd name="connsiteX0" fmla="*/ 0 w 6141720"/>
              <a:gd name="connsiteY0" fmla="*/ 0 h 6857989"/>
              <a:gd name="connsiteX1" fmla="*/ 5013692 w 6141720"/>
              <a:gd name="connsiteY1" fmla="*/ 0 h 6857989"/>
              <a:gd name="connsiteX2" fmla="*/ 5691024 w 6141720"/>
              <a:gd name="connsiteY2" fmla="*/ 3098800 h 6857989"/>
              <a:gd name="connsiteX3" fmla="*/ 6131290 w 6141720"/>
              <a:gd name="connsiteY3" fmla="*/ 5672667 h 6857989"/>
              <a:gd name="connsiteX4" fmla="*/ 5115291 w 6141720"/>
              <a:gd name="connsiteY4" fmla="*/ 6857989 h 6857989"/>
              <a:gd name="connsiteX5" fmla="*/ 0 w 6141720"/>
              <a:gd name="connsiteY5" fmla="*/ 6857989 h 6857989"/>
              <a:gd name="connsiteX6" fmla="*/ 0 w 6141720"/>
              <a:gd name="connsiteY6" fmla="*/ 0 h 6857989"/>
              <a:gd name="connsiteX0" fmla="*/ 0 w 6141720"/>
              <a:gd name="connsiteY0" fmla="*/ 0 h 6857989"/>
              <a:gd name="connsiteX1" fmla="*/ 5013692 w 6141720"/>
              <a:gd name="connsiteY1" fmla="*/ 0 h 6857989"/>
              <a:gd name="connsiteX2" fmla="*/ 5691024 w 6141720"/>
              <a:gd name="connsiteY2" fmla="*/ 3098800 h 6857989"/>
              <a:gd name="connsiteX3" fmla="*/ 6131290 w 6141720"/>
              <a:gd name="connsiteY3" fmla="*/ 5672667 h 6857989"/>
              <a:gd name="connsiteX4" fmla="*/ 5115291 w 6141720"/>
              <a:gd name="connsiteY4" fmla="*/ 6857989 h 6857989"/>
              <a:gd name="connsiteX5" fmla="*/ 0 w 6141720"/>
              <a:gd name="connsiteY5" fmla="*/ 6857989 h 6857989"/>
              <a:gd name="connsiteX6" fmla="*/ 0 w 6141720"/>
              <a:gd name="connsiteY6" fmla="*/ 0 h 6857989"/>
              <a:gd name="connsiteX0" fmla="*/ 0 w 6175182"/>
              <a:gd name="connsiteY0" fmla="*/ 0 h 6857989"/>
              <a:gd name="connsiteX1" fmla="*/ 5013692 w 6175182"/>
              <a:gd name="connsiteY1" fmla="*/ 0 h 6857989"/>
              <a:gd name="connsiteX2" fmla="*/ 5691024 w 6175182"/>
              <a:gd name="connsiteY2" fmla="*/ 3098800 h 6857989"/>
              <a:gd name="connsiteX3" fmla="*/ 6131290 w 6175182"/>
              <a:gd name="connsiteY3" fmla="*/ 5672667 h 6857989"/>
              <a:gd name="connsiteX4" fmla="*/ 5115291 w 6175182"/>
              <a:gd name="connsiteY4" fmla="*/ 6857989 h 6857989"/>
              <a:gd name="connsiteX5" fmla="*/ 0 w 6175182"/>
              <a:gd name="connsiteY5" fmla="*/ 6857989 h 6857989"/>
              <a:gd name="connsiteX6" fmla="*/ 0 w 6175182"/>
              <a:gd name="connsiteY6" fmla="*/ 0 h 6857989"/>
              <a:gd name="connsiteX0" fmla="*/ 0 w 6175182"/>
              <a:gd name="connsiteY0" fmla="*/ 0 h 6857989"/>
              <a:gd name="connsiteX1" fmla="*/ 5013692 w 6175182"/>
              <a:gd name="connsiteY1" fmla="*/ 0 h 6857989"/>
              <a:gd name="connsiteX2" fmla="*/ 5691024 w 6175182"/>
              <a:gd name="connsiteY2" fmla="*/ 3098800 h 6857989"/>
              <a:gd name="connsiteX3" fmla="*/ 6131290 w 6175182"/>
              <a:gd name="connsiteY3" fmla="*/ 5672667 h 6857989"/>
              <a:gd name="connsiteX4" fmla="*/ 5115291 w 6175182"/>
              <a:gd name="connsiteY4" fmla="*/ 6857989 h 6857989"/>
              <a:gd name="connsiteX5" fmla="*/ 0 w 6175182"/>
              <a:gd name="connsiteY5" fmla="*/ 6857989 h 6857989"/>
              <a:gd name="connsiteX6" fmla="*/ 0 w 6175182"/>
              <a:gd name="connsiteY6" fmla="*/ 0 h 6857989"/>
              <a:gd name="connsiteX0" fmla="*/ 0 w 6175182"/>
              <a:gd name="connsiteY0" fmla="*/ 0 h 6866456"/>
              <a:gd name="connsiteX1" fmla="*/ 5013692 w 6175182"/>
              <a:gd name="connsiteY1" fmla="*/ 0 h 6866456"/>
              <a:gd name="connsiteX2" fmla="*/ 5691024 w 6175182"/>
              <a:gd name="connsiteY2" fmla="*/ 3098800 h 6866456"/>
              <a:gd name="connsiteX3" fmla="*/ 6131290 w 6175182"/>
              <a:gd name="connsiteY3" fmla="*/ 5672667 h 6866456"/>
              <a:gd name="connsiteX4" fmla="*/ 5843424 w 6175182"/>
              <a:gd name="connsiteY4" fmla="*/ 6866456 h 6866456"/>
              <a:gd name="connsiteX5" fmla="*/ 0 w 6175182"/>
              <a:gd name="connsiteY5" fmla="*/ 6857989 h 6866456"/>
              <a:gd name="connsiteX6" fmla="*/ 0 w 6175182"/>
              <a:gd name="connsiteY6" fmla="*/ 0 h 6866456"/>
              <a:gd name="connsiteX0" fmla="*/ 0 w 6175182"/>
              <a:gd name="connsiteY0" fmla="*/ 0 h 6866456"/>
              <a:gd name="connsiteX1" fmla="*/ 5013692 w 6175182"/>
              <a:gd name="connsiteY1" fmla="*/ 0 h 6866456"/>
              <a:gd name="connsiteX2" fmla="*/ 5691024 w 6175182"/>
              <a:gd name="connsiteY2" fmla="*/ 3098800 h 6866456"/>
              <a:gd name="connsiteX3" fmla="*/ 6131290 w 6175182"/>
              <a:gd name="connsiteY3" fmla="*/ 5672667 h 6866456"/>
              <a:gd name="connsiteX4" fmla="*/ 5843424 w 6175182"/>
              <a:gd name="connsiteY4" fmla="*/ 6866456 h 6866456"/>
              <a:gd name="connsiteX5" fmla="*/ 0 w 6175182"/>
              <a:gd name="connsiteY5" fmla="*/ 6857989 h 6866456"/>
              <a:gd name="connsiteX6" fmla="*/ 0 w 6175182"/>
              <a:gd name="connsiteY6" fmla="*/ 0 h 6866456"/>
              <a:gd name="connsiteX0" fmla="*/ 0 w 6175182"/>
              <a:gd name="connsiteY0" fmla="*/ 0 h 6866456"/>
              <a:gd name="connsiteX1" fmla="*/ 5013692 w 6175182"/>
              <a:gd name="connsiteY1" fmla="*/ 0 h 6866456"/>
              <a:gd name="connsiteX2" fmla="*/ 5691024 w 6175182"/>
              <a:gd name="connsiteY2" fmla="*/ 3098800 h 6866456"/>
              <a:gd name="connsiteX3" fmla="*/ 6131290 w 6175182"/>
              <a:gd name="connsiteY3" fmla="*/ 5672667 h 6866456"/>
              <a:gd name="connsiteX4" fmla="*/ 5843424 w 6175182"/>
              <a:gd name="connsiteY4" fmla="*/ 6866456 h 6866456"/>
              <a:gd name="connsiteX5" fmla="*/ 0 w 6175182"/>
              <a:gd name="connsiteY5" fmla="*/ 6857989 h 6866456"/>
              <a:gd name="connsiteX6" fmla="*/ 0 w 6175182"/>
              <a:gd name="connsiteY6" fmla="*/ 0 h 6866456"/>
              <a:gd name="connsiteX0" fmla="*/ 0 w 6168182"/>
              <a:gd name="connsiteY0" fmla="*/ 0 h 6866456"/>
              <a:gd name="connsiteX1" fmla="*/ 5013692 w 6168182"/>
              <a:gd name="connsiteY1" fmla="*/ 0 h 6866456"/>
              <a:gd name="connsiteX2" fmla="*/ 5691024 w 6168182"/>
              <a:gd name="connsiteY2" fmla="*/ 3098800 h 6866456"/>
              <a:gd name="connsiteX3" fmla="*/ 6131290 w 6168182"/>
              <a:gd name="connsiteY3" fmla="*/ 5672667 h 6866456"/>
              <a:gd name="connsiteX4" fmla="*/ 5843424 w 6168182"/>
              <a:gd name="connsiteY4" fmla="*/ 6866456 h 6866456"/>
              <a:gd name="connsiteX5" fmla="*/ 0 w 6168182"/>
              <a:gd name="connsiteY5" fmla="*/ 6857989 h 6866456"/>
              <a:gd name="connsiteX6" fmla="*/ 0 w 6168182"/>
              <a:gd name="connsiteY6" fmla="*/ 0 h 686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8182" h="6866456">
                <a:moveTo>
                  <a:pt x="0" y="0"/>
                </a:moveTo>
                <a:lnTo>
                  <a:pt x="5013692" y="0"/>
                </a:lnTo>
                <a:cubicBezTo>
                  <a:pt x="5041915" y="2113844"/>
                  <a:pt x="5392928" y="2241197"/>
                  <a:pt x="5691024" y="3098800"/>
                </a:cubicBezTo>
                <a:cubicBezTo>
                  <a:pt x="6145754" y="4111625"/>
                  <a:pt x="6230068" y="5012267"/>
                  <a:pt x="6131290" y="5672667"/>
                </a:cubicBezTo>
                <a:cubicBezTo>
                  <a:pt x="6035335" y="6070597"/>
                  <a:pt x="5973246" y="6468526"/>
                  <a:pt x="5843424" y="6866456"/>
                </a:cubicBezTo>
                <a:lnTo>
                  <a:pt x="0" y="68579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640080" tIns="777240"/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BA990E7A-F299-4210-97ED-B2240FAF8D7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7725" y="0"/>
            <a:ext cx="7534275" cy="6857999"/>
          </a:xfrm>
          <a:custGeom>
            <a:avLst/>
            <a:gdLst>
              <a:gd name="connsiteX0" fmla="*/ 0 w 7432675"/>
              <a:gd name="connsiteY0" fmla="*/ 6856431 h 6857999"/>
              <a:gd name="connsiteX1" fmla="*/ 1083393 w 7432675"/>
              <a:gd name="connsiteY1" fmla="*/ 6857999 h 6857999"/>
              <a:gd name="connsiteX2" fmla="*/ 0 w 7432675"/>
              <a:gd name="connsiteY2" fmla="*/ 6857999 h 6857999"/>
              <a:gd name="connsiteX3" fmla="*/ 254367 w 7432675"/>
              <a:gd name="connsiteY3" fmla="*/ 0 h 6857999"/>
              <a:gd name="connsiteX4" fmla="*/ 7432675 w 7432675"/>
              <a:gd name="connsiteY4" fmla="*/ 0 h 6857999"/>
              <a:gd name="connsiteX5" fmla="*/ 7432675 w 7432675"/>
              <a:gd name="connsiteY5" fmla="*/ 6857999 h 6857999"/>
              <a:gd name="connsiteX6" fmla="*/ 1084100 w 7432675"/>
              <a:gd name="connsiteY6" fmla="*/ 6857999 h 6857999"/>
              <a:gd name="connsiteX7" fmla="*/ 1170353 w 7432675"/>
              <a:gd name="connsiteY7" fmla="*/ 6559920 h 6857999"/>
              <a:gd name="connsiteX8" fmla="*/ 1371965 w 7432675"/>
              <a:gd name="connsiteY8" fmla="*/ 5665681 h 6857999"/>
              <a:gd name="connsiteX9" fmla="*/ 931699 w 7432675"/>
              <a:gd name="connsiteY9" fmla="*/ 3094984 h 6857999"/>
              <a:gd name="connsiteX10" fmla="*/ 254367 w 7432675"/>
              <a:gd name="connsiteY10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32675" h="6857999">
                <a:moveTo>
                  <a:pt x="0" y="6856431"/>
                </a:moveTo>
                <a:lnTo>
                  <a:pt x="1083393" y="6857999"/>
                </a:lnTo>
                <a:lnTo>
                  <a:pt x="0" y="6857999"/>
                </a:lnTo>
                <a:close/>
                <a:moveTo>
                  <a:pt x="254367" y="0"/>
                </a:moveTo>
                <a:lnTo>
                  <a:pt x="7432675" y="0"/>
                </a:lnTo>
                <a:lnTo>
                  <a:pt x="7432675" y="6857999"/>
                </a:lnTo>
                <a:lnTo>
                  <a:pt x="1084100" y="6857999"/>
                </a:lnTo>
                <a:lnTo>
                  <a:pt x="1170353" y="6559920"/>
                </a:lnTo>
                <a:cubicBezTo>
                  <a:pt x="1247083" y="6261841"/>
                  <a:pt x="1299999" y="5963761"/>
                  <a:pt x="1371965" y="5665681"/>
                </a:cubicBezTo>
                <a:cubicBezTo>
                  <a:pt x="1470743" y="5006095"/>
                  <a:pt x="1386429" y="4106562"/>
                  <a:pt x="931699" y="3094984"/>
                </a:cubicBezTo>
                <a:cubicBezTo>
                  <a:pt x="633604" y="2238437"/>
                  <a:pt x="282590" y="2111241"/>
                  <a:pt x="25436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74108930-733F-4442-A067-3D79F6C096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7410" y="4072044"/>
            <a:ext cx="4567990" cy="149537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algn="l">
              <a:lnSpc>
                <a:spcPct val="110000"/>
              </a:lnSpc>
              <a:tabLst>
                <a:tab pos="4686300" algn="l"/>
              </a:tabLst>
            </a:pP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2612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1BA840BD-172F-4ADB-A4C1-EA3FB3A68A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D03E71-B54E-4A6E-A4F8-B60561824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DD6F5FA1-46FA-4429-A549-1D06D0D7D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5901199" y="-284145"/>
            <a:ext cx="568289" cy="568289"/>
          </a:xfrm>
          <a:prstGeom prst="rtTriangl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71BDD7C-B416-481F-A16C-3B14FBB31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CB31C5D-A43A-4C38-B74E-9234A84B02E9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6244DD8-1D8F-4AA3-A5F5-4298E404A2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CE3EBC0-4667-4BC6-A9CC-DA103BD5F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FF8C9D8-06A6-4057-AF4A-E68C2FF52192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698C5D6-0CD8-4B0A-9018-E4E8AB06B165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5FA1E06-A7E0-4387-B888-01CD139E36C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7D7FF7A-6DED-49BA-B18D-C07C47CAC127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0FB5490-621E-4776-8805-17DC2DEB2B2A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EFD8034-FE34-446D-BB83-87D71E740780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8094A7D-9F32-4BC1-807A-99DF2F31074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7259383-E3EA-4FD9-8ED8-83404582FD54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A077C54-7103-434A-AC1C-7F8C94E7DE48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6FEA7A7-36E0-418B-B34C-E78BF293A96C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C33DAE9-7530-473F-B552-AEFA8FB27772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E5A9F99-D683-48ED-A296-1FFD3F21F3A1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D183D34-AB5D-4F46-8E22-B01A42D6AC6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6E20-E8AB-4CF7-B688-5BFDFA98C9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D5CACA9-37C6-4659-BECC-9BE92661075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43037EA-282B-48DA-A0BF-8B91F2AB9F1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77A6A28-098B-407A-831E-D7948FE5E2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BF6BC88-7C7A-46D2-ADA4-C76A9305F4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47B60D5-0F4B-420A-AB1D-D0294AC71C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3834F93-1811-4CFD-83C0-27A8A4B7C34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0F437B9-26C4-4229-BB1F-5642B6DFAA0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167DE33-C7E4-48D4-9D60-DDC9998505F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313C28F-6328-443A-8D90-A5449D98ACB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8F2146-C0F1-40F0-8F15-8C43677357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7712F40-2F4A-4840-9A39-5A5D70CF6F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0515D50-4076-4227-A8A6-1EB1AFD0ED33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6B10FFBE-9594-45E8-A55B-2C29EC499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8742" y="1839842"/>
            <a:ext cx="11791142" cy="4405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6A6EAAA1-04E1-4507-BB68-77740F2960C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4" y="339991"/>
            <a:ext cx="11502142" cy="149985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>
                <a:solidFill>
                  <a:schemeClr val="tx2">
                    <a:alpha val="80000"/>
                  </a:schemeClr>
                </a:solidFill>
                <a:cs typeface="Posterama" panose="020B0504020200020000" pitchFamily="34" charset="0"/>
              </a:rPr>
              <a:t>Click to edit Master title style</a:t>
            </a:r>
            <a:endParaRPr lang="en-US" dirty="0">
              <a:solidFill>
                <a:schemeClr val="tx2">
                  <a:alpha val="80000"/>
                </a:schemeClr>
              </a:solidFill>
              <a:cs typeface="Posterama" panose="020B0504020200020000" pitchFamily="34" charset="0"/>
            </a:endParaRP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A3DF4F51-7BE0-4413-AE23-64539333639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9788" y="2124075"/>
            <a:ext cx="10512425" cy="3906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400">
                <a:solidFill>
                  <a:schemeClr val="tx1"/>
                </a:solidFill>
              </a:defRPr>
            </a:lvl4pPr>
            <a:lvl5pPr marL="0" indent="0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523D1252-F7F4-4FB8-950F-8E4B712E27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F83A4E74-05AF-4A1F-A4D9-6EF4B285C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0E42BF9C-AE51-478A-B770-1FB2E083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14214285-E69B-44FA-8F37-3B82B332A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A3C966-52CB-4916-B4BA-FF672A064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CB4C4AFF-B140-4B74-98E9-8E0DBC2D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5901199" y="-284145"/>
            <a:ext cx="568289" cy="568289"/>
          </a:xfrm>
          <a:prstGeom prst="rtTriangl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E8265C3-9975-474C-9EC6-1865EDA8B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30252D8-1C62-46C0-BAAF-2D16620E3F2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FDBCA84-EA87-46AE-8031-A5D0D41767C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D233BD8-AAA6-4B1E-997F-C2EDAB752A52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47343BE-C40B-42DF-9412-19CFE586E63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FB20094-175C-4954-AC21-B3DF7A29FD9B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CB5AAC6-CAF7-49AB-868B-96216F48F522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4F6A36-B3CB-477C-8DC4-27974A6E6AB0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4710AA7-7038-4AA1-BF59-5F70CD51DC85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B32F850-461E-4AFE-8859-EF590175A8D8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8594BA-77A7-4C7A-89BB-094E0EEC9072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144C66B-6345-41CE-87F1-9835625D215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6F4275-9BB8-482F-B133-0A4409246900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F48B500-CA83-4484-AD8A-B2D2D070AC29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0090DED-C809-419C-B282-4CF2C023C03B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7812DB4-DFE4-4544-B138-17181A0765EB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B7C4281-5CEE-4DDC-A1C3-643D462CF979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67C4728-2C62-4235-A5E5-C1BC3E3A7D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A6AFA3C-432C-422E-8648-0294B214BD4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3AB0C1E-8902-4F27-9C8B-4EAD269CB0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14D8F3C-E2CF-4B21-8A75-F7E2C93419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73221B9-91B2-4BEA-A3AE-41740B0ED3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378359E-9B9D-46E3-8C5F-50F2DDC78B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C909D46-962B-42D0-B061-0E7496E67E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BA859C6-92B5-4DD3-A147-73B1350FF3C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926E7FA-BD78-40EC-BD71-DD58D0410E5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C56267-308A-47A2-9533-FA19C9ECCD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B57300A-1BE1-4257-AB52-6BBDA69F19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722AA96-3A9B-4BE2-B7A3-D4B32EF3D46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BD30F02-803D-4FDF-AA50-E6144C01D805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E5E795C-10D5-4BFA-AFD1-F1128D94F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8742" y="1839842"/>
            <a:ext cx="11791142" cy="4405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4CBDD123-7FC3-4DB0-9740-BA9F7A8BF0F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4" y="339991"/>
            <a:ext cx="11502142" cy="149985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>
                <a:solidFill>
                  <a:schemeClr val="tx2">
                    <a:alpha val="80000"/>
                  </a:schemeClr>
                </a:solidFill>
                <a:cs typeface="Posterama" panose="020B0504020200020000" pitchFamily="34" charset="0"/>
              </a:rPr>
              <a:t>Click to edit Master title style</a:t>
            </a:r>
            <a:endParaRPr lang="en-US" dirty="0">
              <a:solidFill>
                <a:schemeClr val="tx2">
                  <a:alpha val="80000"/>
                </a:schemeClr>
              </a:solidFill>
              <a:cs typeface="Posterama" panose="020B0504020200020000" pitchFamily="34" charset="0"/>
            </a:endParaRPr>
          </a:p>
        </p:txBody>
      </p:sp>
      <p:sp>
        <p:nvSpPr>
          <p:cNvPr id="37" name="Date Placeholder 3">
            <a:extLst>
              <a:ext uri="{FF2B5EF4-FFF2-40B4-BE49-F238E27FC236}">
                <a16:creationId xmlns:a16="http://schemas.microsoft.com/office/drawing/2014/main" id="{24199D58-7108-494B-8A84-EB5906E2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38" name="Footer Placeholder 4">
            <a:extLst>
              <a:ext uri="{FF2B5EF4-FFF2-40B4-BE49-F238E27FC236}">
                <a16:creationId xmlns:a16="http://schemas.microsoft.com/office/drawing/2014/main" id="{3AAF141C-063A-4050-A290-B4B15D7D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A3C23607-1575-4DAD-BCAD-E0DEAE79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3" name="Content Placeholder 37">
            <a:extLst>
              <a:ext uri="{FF2B5EF4-FFF2-40B4-BE49-F238E27FC236}">
                <a16:creationId xmlns:a16="http://schemas.microsoft.com/office/drawing/2014/main" id="{64C5BEB3-C2F1-4083-B518-6A3C5E3D91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285461" y="2419525"/>
            <a:ext cx="9621076" cy="33348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400">
                <a:solidFill>
                  <a:schemeClr val="tx1"/>
                </a:solidFill>
              </a:defRPr>
            </a:lvl4pPr>
            <a:lvl5pPr marL="0" indent="0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35485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A0A1C8BA-EE32-4677-A0DB-E8B4A9367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5579473C-4A97-4174-B0C4-C4B3192B740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31A29B09-9725-4A06-8144-D0350E2487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" y="-1"/>
            <a:ext cx="12167616" cy="3278531"/>
          </a:xfrm>
          <a:custGeom>
            <a:avLst/>
            <a:gdLst>
              <a:gd name="connsiteX0" fmla="*/ 0 w 12167616"/>
              <a:gd name="connsiteY0" fmla="*/ 0 h 3048002"/>
              <a:gd name="connsiteX1" fmla="*/ 12167616 w 12167616"/>
              <a:gd name="connsiteY1" fmla="*/ 0 h 3048002"/>
              <a:gd name="connsiteX2" fmla="*/ 12167616 w 12167616"/>
              <a:gd name="connsiteY2" fmla="*/ 3048002 h 3048002"/>
              <a:gd name="connsiteX3" fmla="*/ 0 w 12167616"/>
              <a:gd name="connsiteY3" fmla="*/ 3048002 h 3048002"/>
              <a:gd name="connsiteX4" fmla="*/ 0 w 12167616"/>
              <a:gd name="connsiteY4" fmla="*/ 0 h 3048002"/>
              <a:gd name="connsiteX0" fmla="*/ 0 w 12167616"/>
              <a:gd name="connsiteY0" fmla="*/ 0 h 3276633"/>
              <a:gd name="connsiteX1" fmla="*/ 12167616 w 12167616"/>
              <a:gd name="connsiteY1" fmla="*/ 0 h 3276633"/>
              <a:gd name="connsiteX2" fmla="*/ 12167616 w 12167616"/>
              <a:gd name="connsiteY2" fmla="*/ 3048002 h 3276633"/>
              <a:gd name="connsiteX3" fmla="*/ 3226308 w 12167616"/>
              <a:gd name="connsiteY3" fmla="*/ 3276602 h 3276633"/>
              <a:gd name="connsiteX4" fmla="*/ 0 w 12167616"/>
              <a:gd name="connsiteY4" fmla="*/ 3048002 h 3276633"/>
              <a:gd name="connsiteX5" fmla="*/ 0 w 12167616"/>
              <a:gd name="connsiteY5" fmla="*/ 0 h 3276633"/>
              <a:gd name="connsiteX0" fmla="*/ 0 w 12167616"/>
              <a:gd name="connsiteY0" fmla="*/ 0 h 3277205"/>
              <a:gd name="connsiteX1" fmla="*/ 12167616 w 12167616"/>
              <a:gd name="connsiteY1" fmla="*/ 0 h 3277205"/>
              <a:gd name="connsiteX2" fmla="*/ 12167616 w 12167616"/>
              <a:gd name="connsiteY2" fmla="*/ 3048002 h 3277205"/>
              <a:gd name="connsiteX3" fmla="*/ 7493508 w 12167616"/>
              <a:gd name="connsiteY3" fmla="*/ 2819402 h 3277205"/>
              <a:gd name="connsiteX4" fmla="*/ 3226308 w 12167616"/>
              <a:gd name="connsiteY4" fmla="*/ 3276602 h 3277205"/>
              <a:gd name="connsiteX5" fmla="*/ 0 w 12167616"/>
              <a:gd name="connsiteY5" fmla="*/ 3048002 h 3277205"/>
              <a:gd name="connsiteX6" fmla="*/ 0 w 12167616"/>
              <a:gd name="connsiteY6" fmla="*/ 0 h 3277205"/>
              <a:gd name="connsiteX0" fmla="*/ 0 w 12167616"/>
              <a:gd name="connsiteY0" fmla="*/ 0 h 3277205"/>
              <a:gd name="connsiteX1" fmla="*/ 12167616 w 12167616"/>
              <a:gd name="connsiteY1" fmla="*/ 0 h 3277205"/>
              <a:gd name="connsiteX2" fmla="*/ 12158091 w 12167616"/>
              <a:gd name="connsiteY2" fmla="*/ 2495552 h 3277205"/>
              <a:gd name="connsiteX3" fmla="*/ 7493508 w 12167616"/>
              <a:gd name="connsiteY3" fmla="*/ 2819402 h 3277205"/>
              <a:gd name="connsiteX4" fmla="*/ 3226308 w 12167616"/>
              <a:gd name="connsiteY4" fmla="*/ 3276602 h 3277205"/>
              <a:gd name="connsiteX5" fmla="*/ 0 w 12167616"/>
              <a:gd name="connsiteY5" fmla="*/ 3048002 h 3277205"/>
              <a:gd name="connsiteX6" fmla="*/ 0 w 12167616"/>
              <a:gd name="connsiteY6" fmla="*/ 0 h 3277205"/>
              <a:gd name="connsiteX0" fmla="*/ 0 w 12167616"/>
              <a:gd name="connsiteY0" fmla="*/ 0 h 3277205"/>
              <a:gd name="connsiteX1" fmla="*/ 12167616 w 12167616"/>
              <a:gd name="connsiteY1" fmla="*/ 0 h 3277205"/>
              <a:gd name="connsiteX2" fmla="*/ 12158091 w 12167616"/>
              <a:gd name="connsiteY2" fmla="*/ 2495552 h 3277205"/>
              <a:gd name="connsiteX3" fmla="*/ 7493508 w 12167616"/>
              <a:gd name="connsiteY3" fmla="*/ 2819402 h 3277205"/>
              <a:gd name="connsiteX4" fmla="*/ 3226308 w 12167616"/>
              <a:gd name="connsiteY4" fmla="*/ 3276602 h 3277205"/>
              <a:gd name="connsiteX5" fmla="*/ 0 w 12167616"/>
              <a:gd name="connsiteY5" fmla="*/ 3048002 h 3277205"/>
              <a:gd name="connsiteX6" fmla="*/ 0 w 12167616"/>
              <a:gd name="connsiteY6" fmla="*/ 0 h 3277205"/>
              <a:gd name="connsiteX0" fmla="*/ 0 w 12167616"/>
              <a:gd name="connsiteY0" fmla="*/ 0 h 3277205"/>
              <a:gd name="connsiteX1" fmla="*/ 12167616 w 12167616"/>
              <a:gd name="connsiteY1" fmla="*/ 0 h 3277205"/>
              <a:gd name="connsiteX2" fmla="*/ 12158091 w 12167616"/>
              <a:gd name="connsiteY2" fmla="*/ 2495552 h 3277205"/>
              <a:gd name="connsiteX3" fmla="*/ 7493508 w 12167616"/>
              <a:gd name="connsiteY3" fmla="*/ 2819402 h 3277205"/>
              <a:gd name="connsiteX4" fmla="*/ 3226308 w 12167616"/>
              <a:gd name="connsiteY4" fmla="*/ 3276602 h 3277205"/>
              <a:gd name="connsiteX5" fmla="*/ 0 w 12167616"/>
              <a:gd name="connsiteY5" fmla="*/ 3048002 h 3277205"/>
              <a:gd name="connsiteX6" fmla="*/ 0 w 12167616"/>
              <a:gd name="connsiteY6" fmla="*/ 0 h 3277205"/>
              <a:gd name="connsiteX0" fmla="*/ 0 w 12167616"/>
              <a:gd name="connsiteY0" fmla="*/ 0 h 3277912"/>
              <a:gd name="connsiteX1" fmla="*/ 12167616 w 12167616"/>
              <a:gd name="connsiteY1" fmla="*/ 0 h 3277912"/>
              <a:gd name="connsiteX2" fmla="*/ 12158091 w 12167616"/>
              <a:gd name="connsiteY2" fmla="*/ 2495552 h 3277912"/>
              <a:gd name="connsiteX3" fmla="*/ 7493508 w 12167616"/>
              <a:gd name="connsiteY3" fmla="*/ 2819402 h 3277912"/>
              <a:gd name="connsiteX4" fmla="*/ 3226308 w 12167616"/>
              <a:gd name="connsiteY4" fmla="*/ 3276602 h 3277912"/>
              <a:gd name="connsiteX5" fmla="*/ 0 w 12167616"/>
              <a:gd name="connsiteY5" fmla="*/ 3048002 h 3277912"/>
              <a:gd name="connsiteX6" fmla="*/ 0 w 12167616"/>
              <a:gd name="connsiteY6" fmla="*/ 0 h 3277912"/>
              <a:gd name="connsiteX0" fmla="*/ 0 w 12167616"/>
              <a:gd name="connsiteY0" fmla="*/ 0 h 3278531"/>
              <a:gd name="connsiteX1" fmla="*/ 12167616 w 12167616"/>
              <a:gd name="connsiteY1" fmla="*/ 0 h 3278531"/>
              <a:gd name="connsiteX2" fmla="*/ 12158091 w 12167616"/>
              <a:gd name="connsiteY2" fmla="*/ 2495552 h 3278531"/>
              <a:gd name="connsiteX3" fmla="*/ 7493508 w 12167616"/>
              <a:gd name="connsiteY3" fmla="*/ 2819402 h 3278531"/>
              <a:gd name="connsiteX4" fmla="*/ 3226308 w 12167616"/>
              <a:gd name="connsiteY4" fmla="*/ 3276602 h 3278531"/>
              <a:gd name="connsiteX5" fmla="*/ 0 w 12167616"/>
              <a:gd name="connsiteY5" fmla="*/ 3048002 h 3278531"/>
              <a:gd name="connsiteX6" fmla="*/ 0 w 12167616"/>
              <a:gd name="connsiteY6" fmla="*/ 0 h 3278531"/>
              <a:gd name="connsiteX0" fmla="*/ 0 w 12167616"/>
              <a:gd name="connsiteY0" fmla="*/ 0 h 3278531"/>
              <a:gd name="connsiteX1" fmla="*/ 12167616 w 12167616"/>
              <a:gd name="connsiteY1" fmla="*/ 0 h 3278531"/>
              <a:gd name="connsiteX2" fmla="*/ 12158091 w 12167616"/>
              <a:gd name="connsiteY2" fmla="*/ 2495552 h 3278531"/>
              <a:gd name="connsiteX3" fmla="*/ 7493508 w 12167616"/>
              <a:gd name="connsiteY3" fmla="*/ 2819402 h 3278531"/>
              <a:gd name="connsiteX4" fmla="*/ 3226308 w 12167616"/>
              <a:gd name="connsiteY4" fmla="*/ 3276602 h 3278531"/>
              <a:gd name="connsiteX5" fmla="*/ 0 w 12167616"/>
              <a:gd name="connsiteY5" fmla="*/ 3048002 h 3278531"/>
              <a:gd name="connsiteX6" fmla="*/ 0 w 12167616"/>
              <a:gd name="connsiteY6" fmla="*/ 0 h 3278531"/>
              <a:gd name="connsiteX0" fmla="*/ 0 w 12167616"/>
              <a:gd name="connsiteY0" fmla="*/ 0 h 3278531"/>
              <a:gd name="connsiteX1" fmla="*/ 12167616 w 12167616"/>
              <a:gd name="connsiteY1" fmla="*/ 0 h 3278531"/>
              <a:gd name="connsiteX2" fmla="*/ 12158091 w 12167616"/>
              <a:gd name="connsiteY2" fmla="*/ 2495552 h 3278531"/>
              <a:gd name="connsiteX3" fmla="*/ 7493508 w 12167616"/>
              <a:gd name="connsiteY3" fmla="*/ 2819402 h 3278531"/>
              <a:gd name="connsiteX4" fmla="*/ 3226308 w 12167616"/>
              <a:gd name="connsiteY4" fmla="*/ 3276602 h 3278531"/>
              <a:gd name="connsiteX5" fmla="*/ 0 w 12167616"/>
              <a:gd name="connsiteY5" fmla="*/ 3048002 h 3278531"/>
              <a:gd name="connsiteX6" fmla="*/ 0 w 12167616"/>
              <a:gd name="connsiteY6" fmla="*/ 0 h 327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67616" h="3278531">
                <a:moveTo>
                  <a:pt x="0" y="0"/>
                </a:moveTo>
                <a:lnTo>
                  <a:pt x="12167616" y="0"/>
                </a:lnTo>
                <a:lnTo>
                  <a:pt x="12158091" y="2495552"/>
                </a:lnTo>
                <a:cubicBezTo>
                  <a:pt x="11077448" y="2460627"/>
                  <a:pt x="8936101" y="2571752"/>
                  <a:pt x="7493508" y="2819402"/>
                </a:cubicBezTo>
                <a:cubicBezTo>
                  <a:pt x="5984240" y="3009902"/>
                  <a:pt x="5107051" y="3305177"/>
                  <a:pt x="3226308" y="3276602"/>
                </a:cubicBezTo>
                <a:cubicBezTo>
                  <a:pt x="1579372" y="3257552"/>
                  <a:pt x="1046861" y="3171827"/>
                  <a:pt x="0" y="304800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alpha val="60000"/>
            </a:schemeClr>
          </a:solidFill>
        </p:spPr>
        <p:txBody>
          <a:bodyPr lIns="1600200" tIns="731520" rIns="731520"/>
          <a:lstStyle>
            <a:lvl1pPr algn="l">
              <a:defRPr sz="4400" baseline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0BC153F2-4F90-4C1D-9840-7ED0BE6CC07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71625" y="2057400"/>
            <a:ext cx="9144000" cy="6978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lnSpc>
                <a:spcPct val="110000"/>
              </a:lnSpc>
              <a:tabLst>
                <a:tab pos="4686300" algn="l"/>
              </a:tabLst>
            </a:pP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add subtitle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16DF808F-D351-410D-9F2D-398F165083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5CBDF859-0E53-403F-BDF5-D2ACFDE0F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6C783243-E8EE-43A9-8751-47F28258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7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F8AECF-5A92-463B-BA47-0FCC18460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EE04FB-7154-40A4-B450-6D374EEA1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9CC78B40-9FD9-446A-B45F-300105F79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0000">
            <a:off x="-284145" y="5174205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0379A0-5C8C-401F-999E-853BBE819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BAD8CB8-0B8F-4FFC-9B53-0A25A6D8C271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06EB755-19BC-4135-AC9E-216BD9EFBC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ABBCDE1-ED90-46D4-A54F-8DF75E6355D9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17EE92D-999B-42DC-AE5F-C0EF864B3A76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D2D8FEC-E645-4653-AED1-8AC4726539B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24F2FD6-0640-4CC1-8BC0-943E18377221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3428DDD-12A7-460B-812A-8B399DB06E80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5338223-5FF2-41AC-983B-2579BF283589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05BC773-8A9D-4A41-AB44-232E27D97A01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8C44602-D29E-4377-8B26-1026454E539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2256972-09FB-4BB3-9C4C-E3B88A018FBA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134E892-CE91-40D7-92B3-CDD7EC5FA953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7C3F8A2-919C-48E1-80E9-3CE46ED50A89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F8EAB05-F7F8-4E3A-90CA-1F649D8F75C3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DEB4BDA-07F6-406A-9F3D-B698C40621E2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7F9A11A-092D-46B1-9A4A-1D4B6EA5ACB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001BAA7-FA74-4D23-BA66-9B69F5C93BF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9A5E888-F108-4A4B-8F5C-BDDA111A2C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6BEBDE4-B729-4E11-BF86-C230F3E43ED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89A8680-5A41-4BF5-8D16-9527D5255B5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CECFD79-4E24-4938-B106-D35D6B7557A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CA81B51-2EF6-40AB-90F9-7BCBEBEAA09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5BAA676-23D8-4C3F-852F-187DC2B66BF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A6E4405-CD90-4F7F-85B0-08CF800D99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DD2B8C8-4CC0-425C-9E23-15300BEF5B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84B1743-F5A2-44CC-A085-7DF4AD9F9FD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31D2A5C-768C-44BE-BCC2-DE75C8D366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4196A7A-2609-45EB-A922-866317428BA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53E6B24-2886-472E-9BCF-702135CB99E5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lowchart: Document 8">
            <a:extLst>
              <a:ext uri="{FF2B5EF4-FFF2-40B4-BE49-F238E27FC236}">
                <a16:creationId xmlns:a16="http://schemas.microsoft.com/office/drawing/2014/main" id="{8950255A-61D7-40B8-81A8-E5551BC99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6214" y="-31894"/>
            <a:ext cx="12214827" cy="47606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38904292-78D1-42CD-8EC5-4992803B9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57856"/>
            <a:ext cx="10744186" cy="158922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400"/>
            </a:lvl1pPr>
          </a:lstStyle>
          <a:p>
            <a:pPr>
              <a:lnSpc>
                <a:spcPct val="110000"/>
              </a:lnSpc>
            </a:pPr>
            <a:r>
              <a:rPr lang="en-US">
                <a:solidFill>
                  <a:srgbClr val="FFFFFF"/>
                </a:solidFill>
                <a:cs typeface="Posterama" panose="020B0504020200020000" pitchFamily="34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cs typeface="Posterama" panose="020B0504020200020000" pitchFamily="34" charset="0"/>
            </a:endParaRP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0B283B3A-087C-457E-A2AA-C7F855A8F1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B407BCF8-1966-4465-AC77-708642E4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771AF851-D6F8-47DF-80DA-62CC5526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4" name="Content Placeholder 37">
            <a:extLst>
              <a:ext uri="{FF2B5EF4-FFF2-40B4-BE49-F238E27FC236}">
                <a16:creationId xmlns:a16="http://schemas.microsoft.com/office/drawing/2014/main" id="{8814F959-09CC-4946-86C4-CFAD4C2BF45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01840" y="170451"/>
            <a:ext cx="11407483" cy="41847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400">
                <a:solidFill>
                  <a:schemeClr val="tx1"/>
                </a:solidFill>
              </a:defRPr>
            </a:lvl4pPr>
            <a:lvl5pPr marL="0" indent="0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71312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E436F9-C1F1-473C-97B1-34B3AC16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4B0B3C-4A91-4D0C-941E-B7D2E36CF7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D7F6BD6-AD9B-40A8-8631-93927B602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0000">
            <a:off x="-284145" y="5174205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0A7304B-809F-421E-B3C1-960A6CD55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B2996F3-5E6E-44E8-812C-3507DE7B1C99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4278526-38B9-4357-9197-CA50C0AD61B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3D9F9BB-B9FA-4C50-BFBB-D17E9056F58C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9822CEB-3134-49B9-AFFD-A782DD039296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3BEE4FB-5349-44A2-BF40-A3B7B73BA972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31C31F7-1E4D-46A1-B5FB-E698DADC0452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0C0BDD2-1C23-401C-9222-0C95315EBB63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A9CD7F7-EA2C-42C8-8CC9-F00EAE2677EC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32B0FC-6530-45AD-BEB6-555372040D3D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3D07DD7-FE85-4B41-B16D-31FE43882C4B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AC89228-000D-43FE-8B10-66E806533A02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D10C63A-108E-43ED-8D81-8A03C83E429F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08E7A2C-AED6-4879-BC5F-A92EE79E9BBC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60896CE-034C-46F1-A79F-CDF3BFC4FC92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7B47AEE-EBDC-416F-856E-9BD8657BA3CF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759ED6A-B0A2-494E-A160-5ACC24C3F01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B58699F-DEDD-430C-80FE-60AED89077F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00C0B9-9E3B-4677-BC2F-53EB2F7D905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CB0EFA1-ABB5-4BC7-A392-6EBA8D31BFB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68DB692-F9E4-4EB2-A1EE-8F81B0340C7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934086F-B52E-4B48-ADE6-F7E603586B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27A5AD2-7594-4954-BD07-0660E642AC8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B8D42CD-8746-4FCF-8B6C-1E57CB5BCA2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426B80E-5E13-40C5-9542-EAE4671DA1E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D79A255-4580-4AA0-8302-575A116C584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48C53C4-B810-442C-BC9B-27DEEDF09B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9B1EE73-8CEF-455A-BD1F-79666415F2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826C8AE-E477-473D-A499-777965967D3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7E25D3F-2A76-4087-BD89-01CDBEED020E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lowchart: Document 8">
            <a:extLst>
              <a:ext uri="{FF2B5EF4-FFF2-40B4-BE49-F238E27FC236}">
                <a16:creationId xmlns:a16="http://schemas.microsoft.com/office/drawing/2014/main" id="{2AAB6B79-0E9F-4797-8DFA-9A437017F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6214" y="-31894"/>
            <a:ext cx="12214827" cy="47606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98F8DC0C-B421-4039-8482-5135B165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57856"/>
            <a:ext cx="10744186" cy="158922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400"/>
            </a:lvl1pPr>
          </a:lstStyle>
          <a:p>
            <a:pPr>
              <a:lnSpc>
                <a:spcPct val="110000"/>
              </a:lnSpc>
            </a:pPr>
            <a:r>
              <a:rPr lang="en-US">
                <a:solidFill>
                  <a:srgbClr val="FFFFFF"/>
                </a:solidFill>
                <a:cs typeface="Posterama" panose="020B0504020200020000" pitchFamily="34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cs typeface="Posterama" panose="020B0504020200020000" pitchFamily="34" charset="0"/>
            </a:endParaRPr>
          </a:p>
        </p:txBody>
      </p:sp>
      <p:sp>
        <p:nvSpPr>
          <p:cNvPr id="37" name="Date Placeholder 3">
            <a:extLst>
              <a:ext uri="{FF2B5EF4-FFF2-40B4-BE49-F238E27FC236}">
                <a16:creationId xmlns:a16="http://schemas.microsoft.com/office/drawing/2014/main" id="{00C6B4A2-DB23-481A-87BC-CFF3992E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38" name="Footer Placeholder 4">
            <a:extLst>
              <a:ext uri="{FF2B5EF4-FFF2-40B4-BE49-F238E27FC236}">
                <a16:creationId xmlns:a16="http://schemas.microsoft.com/office/drawing/2014/main" id="{209EAA56-735E-4FAE-88DA-398D6B3EE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AF69C6C1-6449-4CEB-BD22-FA544831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1" name="Content Placeholder 37">
            <a:extLst>
              <a:ext uri="{FF2B5EF4-FFF2-40B4-BE49-F238E27FC236}">
                <a16:creationId xmlns:a16="http://schemas.microsoft.com/office/drawing/2014/main" id="{E3F944C7-0E33-4C9B-9544-26D03DD5ECE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16303" y="243154"/>
            <a:ext cx="11156556" cy="37764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400">
                <a:solidFill>
                  <a:schemeClr val="tx1"/>
                </a:solidFill>
              </a:defRPr>
            </a:lvl4pPr>
            <a:lvl5pPr marL="0" indent="0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423394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805" r:id="rId12"/>
    <p:sldLayoutId id="2147483807" r:id="rId13"/>
    <p:sldLayoutId id="2147483808" r:id="rId14"/>
    <p:sldLayoutId id="2147483809" r:id="rId15"/>
    <p:sldLayoutId id="2147483810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+mj-lt"/>
        <a:buAutoNum type="arabicPeriod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archer@Woodlandboe.org" TargetMode="External"/><Relationship Id="rId2" Type="http://schemas.openxmlformats.org/officeDocument/2006/relationships/hyperlink" Target="http://www.woodlandboe.org/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creativecommons.org/licenses/by-nd/3.0/" TargetMode="External"/><Relationship Id="rId5" Type="http://schemas.openxmlformats.org/officeDocument/2006/relationships/hyperlink" Target="https://satisfyingretirement.blogspot.com/2018/04/being-single-and-retired.html" TargetMode="Externa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E237725B-2565-4774-93C0-E26EF713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72869"/>
            <a:ext cx="12191998" cy="3200134"/>
          </a:xfrm>
        </p:spPr>
        <p:txBody>
          <a:bodyPr/>
          <a:lstStyle/>
          <a:p>
            <a:br>
              <a:rPr lang="en-US" sz="4000" dirty="0"/>
            </a:br>
            <a:r>
              <a:rPr lang="en-US" sz="4000" dirty="0"/>
              <a:t>Woodland Township</a:t>
            </a:r>
            <a:br>
              <a:rPr lang="en-US" sz="4000" dirty="0"/>
            </a:br>
            <a:r>
              <a:rPr lang="en-US" sz="4000" dirty="0"/>
              <a:t>Budget Presentation </a:t>
            </a:r>
            <a:br>
              <a:rPr lang="en-US" sz="4000" dirty="0"/>
            </a:br>
            <a:r>
              <a:rPr lang="en-US" sz="4000" dirty="0"/>
              <a:t>2024-2025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Placeholder 5" descr="Blackboard Maths">
            <a:extLst>
              <a:ext uri="{FF2B5EF4-FFF2-40B4-BE49-F238E27FC236}">
                <a16:creationId xmlns:a16="http://schemas.microsoft.com/office/drawing/2014/main" id="{245D2E4A-CD89-4167-BA54-B68EF9CCBC5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24277" b="2427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B6628-6044-400F-993F-3869F8D21A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24800" y="4246790"/>
            <a:ext cx="3581400" cy="2081213"/>
          </a:xfrm>
        </p:spPr>
        <p:txBody>
          <a:bodyPr/>
          <a:lstStyle/>
          <a:p>
            <a:r>
              <a:rPr lang="en-US" dirty="0"/>
              <a:t>Presentation #3</a:t>
            </a:r>
          </a:p>
          <a:p>
            <a:r>
              <a:rPr lang="en-US" dirty="0"/>
              <a:t>March 18, 2024</a:t>
            </a:r>
          </a:p>
        </p:txBody>
      </p:sp>
    </p:spTree>
    <p:extLst>
      <p:ext uri="{BB962C8B-B14F-4D97-AF65-F5344CB8AC3E}">
        <p14:creationId xmlns:p14="http://schemas.microsoft.com/office/powerpoint/2010/main" val="3777867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60246"/>
            <a:ext cx="9600774" cy="492171"/>
          </a:xfrm>
        </p:spPr>
        <p:txBody>
          <a:bodyPr>
            <a:normAutofit/>
          </a:bodyPr>
          <a:lstStyle/>
          <a:p>
            <a:r>
              <a:rPr lang="en-US" sz="2399" dirty="0">
                <a:solidFill>
                  <a:schemeClr val="tx1"/>
                </a:solidFill>
              </a:rPr>
              <a:t>General Fund Appropriations Comparison, Current vs. Proposed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631102"/>
              </p:ext>
            </p:extLst>
          </p:nvPr>
        </p:nvGraphicFramePr>
        <p:xfrm>
          <a:off x="402079" y="1143000"/>
          <a:ext cx="11387842" cy="501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4162">
                  <a:extLst>
                    <a:ext uri="{9D8B030D-6E8A-4147-A177-3AD203B41FA5}">
                      <a16:colId xmlns:a16="http://schemas.microsoft.com/office/drawing/2014/main" val="4276985521"/>
                    </a:ext>
                  </a:extLst>
                </a:gridCol>
                <a:gridCol w="1837030">
                  <a:extLst>
                    <a:ext uri="{9D8B030D-6E8A-4147-A177-3AD203B41FA5}">
                      <a16:colId xmlns:a16="http://schemas.microsoft.com/office/drawing/2014/main" val="3061858069"/>
                    </a:ext>
                  </a:extLst>
                </a:gridCol>
                <a:gridCol w="2211401">
                  <a:extLst>
                    <a:ext uri="{9D8B030D-6E8A-4147-A177-3AD203B41FA5}">
                      <a16:colId xmlns:a16="http://schemas.microsoft.com/office/drawing/2014/main" val="3431257140"/>
                    </a:ext>
                  </a:extLst>
                </a:gridCol>
                <a:gridCol w="2098219">
                  <a:extLst>
                    <a:ext uri="{9D8B030D-6E8A-4147-A177-3AD203B41FA5}">
                      <a16:colId xmlns:a16="http://schemas.microsoft.com/office/drawing/2014/main" val="4168021602"/>
                    </a:ext>
                  </a:extLst>
                </a:gridCol>
                <a:gridCol w="1837030">
                  <a:extLst>
                    <a:ext uri="{9D8B030D-6E8A-4147-A177-3AD203B41FA5}">
                      <a16:colId xmlns:a16="http://schemas.microsoft.com/office/drawing/2014/main" val="455402650"/>
                    </a:ext>
                  </a:extLst>
                </a:gridCol>
              </a:tblGrid>
              <a:tr h="7489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General Fund Appropriations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Final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          </a:t>
                      </a:r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2023-2024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Preliminary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2024-2025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         </a:t>
                      </a:r>
                    </a:p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243316026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Regular Instruction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$877,147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$810,518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($66,629)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-7.60%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263241737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District Benefits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$507,289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$496,660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($10,629)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-2.10%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039169605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Special Education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$861,343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$758,397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($102,946)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-11.95%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168823"/>
                  </a:ext>
                </a:extLst>
              </a:tr>
              <a:tr h="424385">
                <a:tc>
                  <a:txBody>
                    <a:bodyPr/>
                    <a:lstStyle/>
                    <a:p>
                      <a:r>
                        <a:rPr lang="en-US" sz="1800" dirty="0"/>
                        <a:t>Central Office/District Services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$445,136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$416,514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($28,622)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-6.43%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390107410"/>
                  </a:ext>
                </a:extLst>
              </a:tr>
              <a:tr h="370294">
                <a:tc>
                  <a:txBody>
                    <a:bodyPr/>
                    <a:lstStyle/>
                    <a:p>
                      <a:r>
                        <a:rPr lang="en-US" sz="1800" dirty="0"/>
                        <a:t>Operations/Maintenance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$214,735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$241,331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$25,596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12.39%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973798453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Transportation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$169,525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$166,025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-2.06%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53767956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Capital</a:t>
                      </a:r>
                      <a:r>
                        <a:rPr lang="en-US" sz="1800" baseline="0" dirty="0"/>
                        <a:t> Projects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$100,000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$100,000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100.00%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385667244"/>
                  </a:ext>
                </a:extLst>
              </a:tr>
              <a:tr h="639913">
                <a:tc>
                  <a:txBody>
                    <a:bodyPr/>
                    <a:lstStyle/>
                    <a:p>
                      <a:r>
                        <a:rPr lang="en-US" sz="1800" dirty="0" err="1"/>
                        <a:t>Withdr</a:t>
                      </a:r>
                      <a:r>
                        <a:rPr lang="en-US" sz="1800" baseline="0" dirty="0"/>
                        <a:t> Cap Res. </a:t>
                      </a:r>
                      <a:r>
                        <a:rPr lang="en-US" sz="1800" baseline="0" dirty="0" err="1"/>
                        <a:t>Trsfr</a:t>
                      </a:r>
                      <a:r>
                        <a:rPr lang="en-US" sz="1800" baseline="0" dirty="0"/>
                        <a:t> to Debt Serv &amp; </a:t>
                      </a:r>
                      <a:r>
                        <a:rPr lang="en-US" sz="1800" baseline="0" dirty="0" err="1"/>
                        <a:t>Intrafu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Trsfr</a:t>
                      </a:r>
                      <a:r>
                        <a:rPr lang="en-US" sz="1800" baseline="0" dirty="0"/>
                        <a:t> &amp; Interest on </a:t>
                      </a:r>
                      <a:r>
                        <a:rPr lang="en-US" sz="1800" baseline="0" dirty="0" err="1"/>
                        <a:t>Rsrvs</a:t>
                      </a:r>
                      <a:r>
                        <a:rPr lang="en-US" sz="1800" baseline="0" dirty="0"/>
                        <a:t>.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  <a:p>
                      <a:pPr algn="r"/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86272244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Total Appropriations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$3,075,175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$2,989,445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($85,730)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-2.79%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563748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6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670" y="-129880"/>
            <a:ext cx="9903418" cy="672487"/>
          </a:xfrm>
        </p:spPr>
        <p:txBody>
          <a:bodyPr/>
          <a:lstStyle/>
          <a:p>
            <a:r>
              <a:rPr lang="en-US" dirty="0"/>
              <a:t>Preliminary Tax levy 2022-2023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873076"/>
              </p:ext>
            </p:extLst>
          </p:nvPr>
        </p:nvGraphicFramePr>
        <p:xfrm>
          <a:off x="228507" y="1457865"/>
          <a:ext cx="11472823" cy="4130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8247">
                  <a:extLst>
                    <a:ext uri="{9D8B030D-6E8A-4147-A177-3AD203B41FA5}">
                      <a16:colId xmlns:a16="http://schemas.microsoft.com/office/drawing/2014/main" val="2932663736"/>
                    </a:ext>
                  </a:extLst>
                </a:gridCol>
                <a:gridCol w="1993411">
                  <a:extLst>
                    <a:ext uri="{9D8B030D-6E8A-4147-A177-3AD203B41FA5}">
                      <a16:colId xmlns:a16="http://schemas.microsoft.com/office/drawing/2014/main" val="3395209399"/>
                    </a:ext>
                  </a:extLst>
                </a:gridCol>
                <a:gridCol w="1922892">
                  <a:extLst>
                    <a:ext uri="{9D8B030D-6E8A-4147-A177-3AD203B41FA5}">
                      <a16:colId xmlns:a16="http://schemas.microsoft.com/office/drawing/2014/main" val="868522212"/>
                    </a:ext>
                  </a:extLst>
                </a:gridCol>
                <a:gridCol w="2448273">
                  <a:extLst>
                    <a:ext uri="{9D8B030D-6E8A-4147-A177-3AD203B41FA5}">
                      <a16:colId xmlns:a16="http://schemas.microsoft.com/office/drawing/2014/main" val="2724757456"/>
                    </a:ext>
                  </a:extLst>
                </a:gridCol>
              </a:tblGrid>
              <a:tr h="1528348">
                <a:tc>
                  <a:txBody>
                    <a:bodyPr/>
                    <a:lstStyle/>
                    <a:p>
                      <a:r>
                        <a:rPr lang="en-US" sz="1800" dirty="0"/>
                        <a:t>General Fund Tax Levy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2023-2024  2% Increase &amp; Debt Service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2024-2025 2% Increase &amp; Banked Cap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811662452"/>
                  </a:ext>
                </a:extLst>
              </a:tr>
              <a:tr h="639913">
                <a:tc>
                  <a:txBody>
                    <a:bodyPr/>
                    <a:lstStyle/>
                    <a:p>
                      <a:r>
                        <a:rPr lang="en-US" sz="1800" dirty="0"/>
                        <a:t>Tax Levy 2% 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$2,223,979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$2,268,459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2.00% Increase on</a:t>
                      </a:r>
                      <a:r>
                        <a:rPr lang="en-US" sz="1800" baseline="0" dirty="0"/>
                        <a:t>      23-24 Tax Levy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131685368"/>
                  </a:ext>
                </a:extLst>
              </a:tr>
              <a:tr h="396511">
                <a:tc>
                  <a:txBody>
                    <a:bodyPr/>
                    <a:lstStyle/>
                    <a:p>
                      <a:r>
                        <a:rPr lang="en-US" sz="1800" dirty="0"/>
                        <a:t>Banked Cap/Adjustments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$44,040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Banked Cap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1524494"/>
                  </a:ext>
                </a:extLst>
              </a:tr>
              <a:tr h="427011">
                <a:tc>
                  <a:txBody>
                    <a:bodyPr/>
                    <a:lstStyle/>
                    <a:p>
                      <a:r>
                        <a:rPr lang="en-US" sz="1800" dirty="0"/>
                        <a:t>Total General</a:t>
                      </a:r>
                      <a:r>
                        <a:rPr lang="en-US" sz="1800" baseline="0" dirty="0"/>
                        <a:t> Fund Tax Levy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$2,223,979</a:t>
                      </a:r>
                    </a:p>
                  </a:txBody>
                  <a:tcPr marL="91416" marR="91416" marT="45708" marB="45708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$2,312,499</a:t>
                      </a:r>
                    </a:p>
                  </a:txBody>
                  <a:tcPr marL="91416" marR="91416" marT="45708" marB="45708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3.98% Total Tax Levy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219380564"/>
                  </a:ext>
                </a:extLst>
              </a:tr>
              <a:tr h="36566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899097113"/>
                  </a:ext>
                </a:extLst>
              </a:tr>
              <a:tr h="773068">
                <a:tc>
                  <a:txBody>
                    <a:bodyPr/>
                    <a:lstStyle/>
                    <a:p>
                      <a:r>
                        <a:rPr lang="en-US" sz="1800" dirty="0"/>
                        <a:t>Total Revenue from Local Sources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$2,223,979</a:t>
                      </a:r>
                    </a:p>
                    <a:p>
                      <a:pPr algn="r"/>
                      <a:endParaRPr lang="en-US" sz="1800" dirty="0">
                        <a:highlight>
                          <a:srgbClr val="FFFF00"/>
                        </a:highlight>
                      </a:endParaRPr>
                    </a:p>
                  </a:txBody>
                  <a:tcPr marL="91416" marR="91416" marT="45708" marB="45708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$2,312,499</a:t>
                      </a:r>
                    </a:p>
                  </a:txBody>
                  <a:tcPr marL="91416" marR="91416" marT="45708" marB="45708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 Tax Contribution 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875967491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561890" y="3290039"/>
            <a:ext cx="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05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34AD94-7F72-5D12-0AE5-B9FFCFBCE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39517-3A29-57C0-9524-C4666E0E5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A00-3225-4FE5-8887-17546E635ED0}" type="datetime1">
              <a:rPr lang="en-US" smtClean="0"/>
              <a:t>3/15/2024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E8116-2445-E1B2-99A5-931FF1DF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87BD51-6785-AEBD-3E05-A74206FD7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607106"/>
              </p:ext>
            </p:extLst>
          </p:nvPr>
        </p:nvGraphicFramePr>
        <p:xfrm>
          <a:off x="0" y="0"/>
          <a:ext cx="12192001" cy="6858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0169">
                  <a:extLst>
                    <a:ext uri="{9D8B030D-6E8A-4147-A177-3AD203B41FA5}">
                      <a16:colId xmlns:a16="http://schemas.microsoft.com/office/drawing/2014/main" val="3995254066"/>
                    </a:ext>
                  </a:extLst>
                </a:gridCol>
                <a:gridCol w="1658323">
                  <a:extLst>
                    <a:ext uri="{9D8B030D-6E8A-4147-A177-3AD203B41FA5}">
                      <a16:colId xmlns:a16="http://schemas.microsoft.com/office/drawing/2014/main" val="3206105060"/>
                    </a:ext>
                  </a:extLst>
                </a:gridCol>
                <a:gridCol w="1472593">
                  <a:extLst>
                    <a:ext uri="{9D8B030D-6E8A-4147-A177-3AD203B41FA5}">
                      <a16:colId xmlns:a16="http://schemas.microsoft.com/office/drawing/2014/main" val="653361359"/>
                    </a:ext>
                  </a:extLst>
                </a:gridCol>
                <a:gridCol w="1631791">
                  <a:extLst>
                    <a:ext uri="{9D8B030D-6E8A-4147-A177-3AD203B41FA5}">
                      <a16:colId xmlns:a16="http://schemas.microsoft.com/office/drawing/2014/main" val="2509117412"/>
                    </a:ext>
                  </a:extLst>
                </a:gridCol>
                <a:gridCol w="1499125">
                  <a:extLst>
                    <a:ext uri="{9D8B030D-6E8A-4147-A177-3AD203B41FA5}">
                      <a16:colId xmlns:a16="http://schemas.microsoft.com/office/drawing/2014/main" val="1861865571"/>
                    </a:ext>
                  </a:extLst>
                </a:gridCol>
              </a:tblGrid>
              <a:tr h="239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WOODLAND TOWNSHIP SCHOOL DISTRICT TAX RATE CALCULATIONS</a:t>
                      </a:r>
                      <a:endParaRPr lang="en-US" sz="11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5839" marR="5839" marT="583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140511"/>
                  </a:ext>
                </a:extLst>
              </a:tr>
              <a:tr h="202463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133237209"/>
                  </a:ext>
                </a:extLst>
              </a:tr>
              <a:tr h="478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INCREASE/ (DECREASE)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PERCENT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4127721907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2023-24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2024-25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23-24 to 24-25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VARIANCE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4217693780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641866028"/>
                  </a:ext>
                </a:extLst>
              </a:tr>
              <a:tr h="745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Aggregate assessed values (from Burlington County Abstract of Ratables 2019)</a:t>
                      </a:r>
                      <a:endParaRPr lang="en-US" sz="11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154,270,194 </a:t>
                      </a:r>
                      <a:endParaRPr lang="en-US" sz="11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154,493,688 </a:t>
                      </a:r>
                      <a:endParaRPr lang="en-US" sz="11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223,494 </a:t>
                      </a:r>
                      <a:endParaRPr lang="en-US" sz="11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0.145%</a:t>
                      </a:r>
                      <a:endParaRPr lang="en-US" sz="11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111651268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253765862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AMOUNT TO BE RAISED BY TAXES - GENERAL FUND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2,202,176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2,268,239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66,063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3.00%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3291301622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(SPLIT YEAR)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3412446493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TOTAL GENERAL FUND TAX LEVY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2,202,176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2,268,239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66,063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3.00%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2715914330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891909715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AMOUNT TO BE RAISED BY TAXES - DEBT SERVICE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 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#DIV/0!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236354379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885374303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TOTAL DEBT SERVICE TAX LEVY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#DIV/0!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3113094304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311587971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982906183"/>
                  </a:ext>
                </a:extLst>
              </a:tr>
              <a:tr h="20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TAX LEVY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2,202,176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2,268,239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66,063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3.00%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4001068414"/>
                  </a:ext>
                </a:extLst>
              </a:tr>
              <a:tr h="2024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837924155"/>
                  </a:ext>
                </a:extLst>
              </a:tr>
              <a:tr h="211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2023-2024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2024-2025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23-24 to 24-25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VARIANCE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18955746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TAX RATE (CALCULATED) - GENERAL FUND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1.4275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1.4682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0.0407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2.85%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6204515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TAX RATE (CALCULATED) - DEBT SERVICE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0.0000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0.0000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0.0000 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#DIV/0!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346286812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276641205"/>
                  </a:ext>
                </a:extLst>
              </a:tr>
              <a:tr h="211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TOTAL TAX RATE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1.43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1.47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0.0407 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2.85%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574103343"/>
                  </a:ext>
                </a:extLst>
              </a:tr>
              <a:tr h="362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Per $100 of Assessment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644495048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3265571041"/>
                  </a:ext>
                </a:extLst>
              </a:tr>
              <a:tr h="1932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</a:rPr>
                        <a:t>GENERAL FUND</a:t>
                      </a:r>
                      <a:r>
                        <a:rPr lang="en-US" sz="1100" u="none" strike="noStrike" dirty="0">
                          <a:effectLst/>
                        </a:rPr>
                        <a:t> TAX DOLLARS ON THE</a:t>
                      </a:r>
                      <a:r>
                        <a:rPr lang="en-US" sz="1100" u="sng" strike="noStrike" dirty="0">
                          <a:effectLst/>
                        </a:rPr>
                        <a:t> AVERAGE ASSESSED HOME</a:t>
                      </a:r>
                      <a:r>
                        <a:rPr lang="en-US" sz="1100" u="none" strike="noStrike" dirty="0">
                          <a:effectLst/>
                        </a:rPr>
                        <a:t> VALUE ($255,200)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3126098003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ANNUAL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$3,746.78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2750197085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3742161992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ANNUAL COST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$3,746.78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2431325276"/>
                  </a:ext>
                </a:extLst>
              </a:tr>
              <a:tr h="20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MONTHLY COST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$312.23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4250775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50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1173" y="1400511"/>
            <a:ext cx="4952999" cy="3614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ct val="75000"/>
            </a:pPr>
            <a:r>
              <a:rPr lang="en-US" sz="2400" dirty="0">
                <a:solidFill>
                  <a:srgbClr val="FFFFFF"/>
                </a:solidFill>
                <a:highlight>
                  <a:srgbClr val="000000"/>
                </a:highlight>
              </a:rPr>
              <a:t>Visit Woodlands website   </a:t>
            </a:r>
            <a:r>
              <a:rPr lang="en-US" sz="2400" dirty="0">
                <a:solidFill>
                  <a:srgbClr val="FFFFFF"/>
                </a:solidFill>
                <a:highlight>
                  <a:srgbClr val="000000"/>
                </a:highlight>
                <a:hlinkClick r:id="rId2"/>
              </a:rPr>
              <a:t>www.Woodlandboe.org</a:t>
            </a:r>
            <a:endParaRPr lang="en-US" sz="2400" dirty="0">
              <a:solidFill>
                <a:srgbClr val="FFFFFF"/>
              </a:solidFill>
              <a:highlight>
                <a:srgbClr val="000000"/>
              </a:highlight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ct val="75000"/>
            </a:pP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ct val="75000"/>
            </a:pPr>
            <a:r>
              <a:rPr lang="en-US" sz="2400" dirty="0">
                <a:solidFill>
                  <a:srgbClr val="FFFFFF"/>
                </a:solidFill>
                <a:highlight>
                  <a:srgbClr val="000000"/>
                </a:highlight>
              </a:rPr>
              <a:t>Laura Archer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ct val="75000"/>
            </a:pPr>
            <a:r>
              <a:rPr lang="en-US" sz="2400" dirty="0">
                <a:solidFill>
                  <a:srgbClr val="FFFFFF"/>
                </a:solidFill>
                <a:highlight>
                  <a:srgbClr val="000000"/>
                </a:highlight>
              </a:rPr>
              <a:t>Business Administrator/Board Secretary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ct val="75000"/>
            </a:pPr>
            <a:r>
              <a:rPr lang="en-US" sz="2400" dirty="0">
                <a:solidFill>
                  <a:srgbClr val="FFFFFF"/>
                </a:solidFill>
                <a:highlight>
                  <a:srgbClr val="000000"/>
                </a:highlight>
                <a:hlinkClick r:id="rId3"/>
              </a:rPr>
              <a:t>larcher@Woodlandboe.org</a:t>
            </a:r>
            <a:endParaRPr lang="en-US" sz="2400" dirty="0">
              <a:solidFill>
                <a:srgbClr val="FFFFFF"/>
              </a:solidFill>
              <a:highlight>
                <a:srgbClr val="000000"/>
              </a:highlight>
            </a:endParaRPr>
          </a:p>
        </p:txBody>
      </p:sp>
      <p:pic>
        <p:nvPicPr>
          <p:cNvPr id="5" name="Picture 4" descr="A group of colorful tubes with text&#10;&#10;Description automatically generated">
            <a:extLst>
              <a:ext uri="{FF2B5EF4-FFF2-40B4-BE49-F238E27FC236}">
                <a16:creationId xmlns:a16="http://schemas.microsoft.com/office/drawing/2014/main" id="{A5155790-A6F5-EC6E-87B0-B18E159D432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0262" r="5488" b="1"/>
          <a:stretch/>
        </p:blipFill>
        <p:spPr>
          <a:xfrm>
            <a:off x="6025896" y="457200"/>
            <a:ext cx="5879592" cy="5879592"/>
          </a:xfrm>
          <a:custGeom>
            <a:avLst/>
            <a:gdLst/>
            <a:ahLst/>
            <a:cxnLst/>
            <a:rect l="l" t="t" r="r" b="b"/>
            <a:pathLst>
              <a:path w="5777910" h="5777910">
                <a:moveTo>
                  <a:pt x="2888955" y="0"/>
                </a:moveTo>
                <a:cubicBezTo>
                  <a:pt x="4484481" y="0"/>
                  <a:pt x="5777910" y="1293429"/>
                  <a:pt x="5777910" y="2888955"/>
                </a:cubicBezTo>
                <a:cubicBezTo>
                  <a:pt x="5777910" y="4484481"/>
                  <a:pt x="4484481" y="5777910"/>
                  <a:pt x="2888955" y="5777910"/>
                </a:cubicBezTo>
                <a:cubicBezTo>
                  <a:pt x="1293429" y="5777910"/>
                  <a:pt x="0" y="4484481"/>
                  <a:pt x="0" y="2888955"/>
                </a:cubicBezTo>
                <a:cubicBezTo>
                  <a:pt x="0" y="1293429"/>
                  <a:pt x="1293429" y="0"/>
                  <a:pt x="2888955" y="0"/>
                </a:cubicBezTo>
                <a:close/>
              </a:path>
            </a:pathLst>
          </a:cu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56DC765-324C-F3B5-6D63-A42A5BA92949}"/>
              </a:ext>
            </a:extLst>
          </p:cNvPr>
          <p:cNvSpPr txBox="1"/>
          <p:nvPr/>
        </p:nvSpPr>
        <p:spPr>
          <a:xfrm>
            <a:off x="9562755" y="6657945"/>
            <a:ext cx="262924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 tooltip="https://satisfyingretirement.blogspot.com/2018/04/being-single-and-retired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5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47" y="274638"/>
            <a:ext cx="11150353" cy="7921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2024-2025 Budget Development Dates</a:t>
            </a:r>
            <a:r>
              <a:rPr lang="en-US" dirty="0"/>
              <a:t> budget development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574" y="1257300"/>
            <a:ext cx="10134602" cy="3279189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D7585-494B-62E6-D477-8AFA95606EC7}"/>
              </a:ext>
            </a:extLst>
          </p:cNvPr>
          <p:cNvSpPr txBox="1"/>
          <p:nvPr/>
        </p:nvSpPr>
        <p:spPr>
          <a:xfrm>
            <a:off x="716132" y="1257300"/>
            <a:ext cx="1075973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Public Board of Education Budget Discussions</a:t>
            </a:r>
          </a:p>
          <a:p>
            <a:endParaRPr lang="en-US" sz="2800" b="1" dirty="0"/>
          </a:p>
          <a:p>
            <a:r>
              <a:rPr lang="en-US" b="1" u="sng" dirty="0"/>
              <a:t>Dates				Time					Location</a:t>
            </a:r>
          </a:p>
          <a:p>
            <a:endParaRPr lang="en-US" b="1" u="sng" dirty="0"/>
          </a:p>
          <a:p>
            <a:r>
              <a:rPr lang="en-US" b="1" strike="sngStrike" dirty="0"/>
              <a:t>January 29, 2024		6:30pm					Multi Purpose Room</a:t>
            </a:r>
          </a:p>
          <a:p>
            <a:endParaRPr lang="en-US" b="1" dirty="0"/>
          </a:p>
          <a:p>
            <a:endParaRPr lang="en-US" b="1" strike="sngStrike" dirty="0"/>
          </a:p>
          <a:p>
            <a:r>
              <a:rPr lang="en-US" b="1" strike="sngStrike" dirty="0"/>
              <a:t>February 26, 2024		6:30pm					Multi Purpose Room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March 18, 2024			6:30pm					Multi Purpose Room</a:t>
            </a:r>
          </a:p>
          <a:p>
            <a:r>
              <a:rPr lang="en-US" b="1" dirty="0"/>
              <a:t>(tentative budget)</a:t>
            </a:r>
          </a:p>
          <a:p>
            <a:endParaRPr lang="en-US" b="1" dirty="0"/>
          </a:p>
          <a:p>
            <a:r>
              <a:rPr lang="en-US" b="1" dirty="0"/>
              <a:t>April 29, 2024			6:30pm					Multi Purpose Room</a:t>
            </a:r>
          </a:p>
          <a:p>
            <a:r>
              <a:rPr lang="en-US" b="1" u="sng" dirty="0"/>
              <a:t>(final budget-public hearing)</a:t>
            </a:r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82717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3" y="610335"/>
            <a:ext cx="9903418" cy="969565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Where Are We In Our Budget Planning?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415" y="1629993"/>
            <a:ext cx="9626125" cy="4721082"/>
          </a:xfrm>
        </p:spPr>
        <p:txBody>
          <a:bodyPr>
            <a:normAutofit/>
          </a:bodyPr>
          <a:lstStyle/>
          <a:p>
            <a:r>
              <a:rPr lang="en-US" sz="2399" strike="sngStrike" dirty="0">
                <a:solidFill>
                  <a:schemeClr val="tx1"/>
                </a:solidFill>
              </a:rPr>
              <a:t>Administrative review of staffing needs</a:t>
            </a:r>
          </a:p>
          <a:p>
            <a:r>
              <a:rPr lang="en-US" sz="2399" strike="sngStrike" dirty="0">
                <a:solidFill>
                  <a:schemeClr val="tx1"/>
                </a:solidFill>
              </a:rPr>
              <a:t>Administrative review of anticipated projects</a:t>
            </a:r>
          </a:p>
          <a:p>
            <a:r>
              <a:rPr lang="en-US" sz="2399" strike="sngStrike" dirty="0">
                <a:solidFill>
                  <a:schemeClr val="tx1"/>
                </a:solidFill>
              </a:rPr>
              <a:t>Administrative review of enrollment</a:t>
            </a:r>
          </a:p>
          <a:p>
            <a:r>
              <a:rPr lang="en-US" sz="2399" strike="sngStrike" dirty="0">
                <a:solidFill>
                  <a:schemeClr val="tx1"/>
                </a:solidFill>
              </a:rPr>
              <a:t>Administrative budget reviews with all budget managers </a:t>
            </a:r>
          </a:p>
          <a:p>
            <a:r>
              <a:rPr lang="en-US" sz="2399" strike="sngStrike" dirty="0">
                <a:solidFill>
                  <a:schemeClr val="tx1"/>
                </a:solidFill>
              </a:rPr>
              <a:t>Tax apportionment received from Lenape School District</a:t>
            </a:r>
          </a:p>
          <a:p>
            <a:r>
              <a:rPr lang="en-US" sz="2399" dirty="0">
                <a:solidFill>
                  <a:schemeClr val="tx1"/>
                </a:solidFill>
              </a:rPr>
              <a:t>State aid numbers received, reduction of </a:t>
            </a:r>
            <a:r>
              <a:rPr lang="en-US" sz="2399" dirty="0">
                <a:solidFill>
                  <a:srgbClr val="FF0000"/>
                </a:solidFill>
              </a:rPr>
              <a:t>($265,662)</a:t>
            </a:r>
            <a:endParaRPr lang="en-US" sz="2399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sz="2399" dirty="0">
                <a:solidFill>
                  <a:schemeClr val="tx1"/>
                </a:solidFill>
              </a:rPr>
              <a:t>Tentative budget hearing March 18, 2024</a:t>
            </a:r>
          </a:p>
          <a:p>
            <a:r>
              <a:rPr lang="en-US" sz="2399" dirty="0">
                <a:solidFill>
                  <a:schemeClr val="tx1"/>
                </a:solidFill>
              </a:rPr>
              <a:t>Budget public hearing April 29, 2024</a:t>
            </a:r>
          </a:p>
          <a:p>
            <a:endParaRPr lang="en-US" sz="2399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64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274638"/>
            <a:ext cx="11440819" cy="7921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2024-2025 Preliminary Budget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74" y="1191827"/>
            <a:ext cx="1154467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Anticipate State Aide Reduction:   </a:t>
            </a:r>
            <a:r>
              <a:rPr lang="en-US" dirty="0">
                <a:solidFill>
                  <a:srgbClr val="FF0000"/>
                </a:solidFill>
              </a:rPr>
              <a:t>($265,662)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Anticipate Health Benefit Increase: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7%-Updated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Salary Increase:  3.5%  (approx. $39,000)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Tax Levy Increase:  3.98%  ($44,480 2% allowable increase + $44,040 banked cap from previous year health benefit adjustment)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Excess Surplus used and proposed for the 24-25 budget  </a:t>
            </a:r>
          </a:p>
          <a:p>
            <a:pPr lvl="1" indent="0">
              <a:buNone/>
            </a:pPr>
            <a:r>
              <a:rPr lang="en-US" dirty="0">
                <a:solidFill>
                  <a:schemeClr val="tx1"/>
                </a:solidFill>
              </a:rPr>
              <a:t>2024-2025		$256,291 </a:t>
            </a:r>
            <a:r>
              <a:rPr lang="en-US" sz="2000" dirty="0">
                <a:solidFill>
                  <a:schemeClr val="tx1"/>
                </a:solidFill>
              </a:rPr>
              <a:t>($200k fund balance + $56,291 addl. Excess surplus)</a:t>
            </a:r>
          </a:p>
          <a:p>
            <a:pPr lvl="1" indent="0">
              <a:buNone/>
            </a:pPr>
            <a:r>
              <a:rPr lang="en-US" dirty="0">
                <a:solidFill>
                  <a:schemeClr val="tx1"/>
                </a:solidFill>
              </a:rPr>
              <a:t>2023-2024		$169,584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2022-2023		$243,125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2021-2022		$73,541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4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207" y="217662"/>
            <a:ext cx="6760335" cy="77293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Segoe UI" panose="020B0502040204020203" pitchFamily="34" charset="0"/>
              </a:rPr>
              <a:t>Priorities of this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09" y="642231"/>
            <a:ext cx="8305800" cy="5573538"/>
          </a:xfrm>
        </p:spPr>
        <p:txBody>
          <a:bodyPr vert="horz" lIns="91416" tIns="45708" rIns="91416" bIns="45708" rtlCol="0" anchor="t">
            <a:normAutofit fontScale="92500" lnSpcReduction="10000"/>
          </a:bodyPr>
          <a:lstStyle/>
          <a:p>
            <a:r>
              <a:rPr lang="en-US" sz="2399" dirty="0"/>
              <a:t>Develop a fiscally responsible budget </a:t>
            </a:r>
          </a:p>
          <a:p>
            <a:r>
              <a:rPr lang="en-US" sz="2399" dirty="0">
                <a:solidFill>
                  <a:schemeClr val="tx1"/>
                </a:solidFill>
              </a:rPr>
              <a:t>Maintain </a:t>
            </a:r>
            <a:r>
              <a:rPr lang="en-US" sz="2399" b="1" u="sng" dirty="0">
                <a:solidFill>
                  <a:schemeClr val="tx1"/>
                </a:solidFill>
              </a:rPr>
              <a:t>all</a:t>
            </a:r>
            <a:r>
              <a:rPr lang="en-US" sz="2399" dirty="0">
                <a:solidFill>
                  <a:schemeClr val="tx1"/>
                </a:solidFill>
              </a:rPr>
              <a:t> student programs and services</a:t>
            </a:r>
          </a:p>
          <a:p>
            <a:r>
              <a:rPr lang="en-US" sz="2399" dirty="0">
                <a:solidFill>
                  <a:schemeClr val="tx1"/>
                </a:solidFill>
              </a:rPr>
              <a:t>Maintain </a:t>
            </a:r>
            <a:r>
              <a:rPr lang="en-US" sz="2399" b="1" u="sng" dirty="0">
                <a:solidFill>
                  <a:schemeClr val="tx1"/>
                </a:solidFill>
              </a:rPr>
              <a:t>all</a:t>
            </a:r>
            <a:r>
              <a:rPr lang="en-US" sz="2399" dirty="0">
                <a:solidFill>
                  <a:schemeClr val="tx1"/>
                </a:solidFill>
              </a:rPr>
              <a:t> Extra-Curricular Activities</a:t>
            </a:r>
          </a:p>
          <a:p>
            <a:r>
              <a:rPr lang="en-US" sz="2399" dirty="0">
                <a:solidFill>
                  <a:schemeClr val="tx1"/>
                </a:solidFill>
              </a:rPr>
              <a:t>New curriculum material</a:t>
            </a:r>
          </a:p>
          <a:p>
            <a:pPr lvl="1"/>
            <a:r>
              <a:rPr lang="en-US" sz="1999" dirty="0">
                <a:solidFill>
                  <a:schemeClr val="tx1"/>
                </a:solidFill>
              </a:rPr>
              <a:t>K-5 Literature</a:t>
            </a:r>
          </a:p>
          <a:p>
            <a:r>
              <a:rPr lang="en-US" sz="2399" dirty="0">
                <a:solidFill>
                  <a:schemeClr val="tx1"/>
                </a:solidFill>
              </a:rPr>
              <a:t>Staff supply reduction-Flat</a:t>
            </a:r>
          </a:p>
          <a:p>
            <a:pPr lvl="1"/>
            <a:r>
              <a:rPr lang="en-US" sz="1999" dirty="0">
                <a:solidFill>
                  <a:schemeClr val="tx1"/>
                </a:solidFill>
              </a:rPr>
              <a:t>Departmental/Instructional </a:t>
            </a:r>
          </a:p>
          <a:p>
            <a:r>
              <a:rPr lang="en-US" sz="2399" dirty="0">
                <a:solidFill>
                  <a:schemeClr val="tx1"/>
                </a:solidFill>
              </a:rPr>
              <a:t>Ongoing staff professional development</a:t>
            </a:r>
          </a:p>
          <a:p>
            <a:pPr lvl="1"/>
            <a:r>
              <a:rPr lang="en-US" sz="1999" dirty="0">
                <a:solidFill>
                  <a:schemeClr val="tx1"/>
                </a:solidFill>
              </a:rPr>
              <a:t>Contractual obligations</a:t>
            </a:r>
          </a:p>
          <a:p>
            <a:pPr lvl="1"/>
            <a:r>
              <a:rPr lang="en-US" sz="1999" dirty="0">
                <a:solidFill>
                  <a:schemeClr val="tx1"/>
                </a:solidFill>
              </a:rPr>
              <a:t>Grant Funded</a:t>
            </a:r>
          </a:p>
          <a:p>
            <a:r>
              <a:rPr lang="en-US" sz="2399" dirty="0">
                <a:solidFill>
                  <a:schemeClr val="tx1"/>
                </a:solidFill>
              </a:rPr>
              <a:t>Technology replacement devices and improvements</a:t>
            </a:r>
          </a:p>
          <a:p>
            <a:pPr lvl="1"/>
            <a:r>
              <a:rPr lang="en-US" sz="1999" dirty="0">
                <a:solidFill>
                  <a:schemeClr val="tx1"/>
                </a:solidFill>
              </a:rPr>
              <a:t>Grant funded</a:t>
            </a:r>
          </a:p>
          <a:p>
            <a:r>
              <a:rPr lang="en-US" sz="2399" dirty="0">
                <a:solidFill>
                  <a:schemeClr val="tx1"/>
                </a:solidFill>
              </a:rPr>
              <a:t>Maintenance projects throughout district</a:t>
            </a:r>
          </a:p>
          <a:p>
            <a:endParaRPr lang="en-US" sz="2399" dirty="0">
              <a:solidFill>
                <a:schemeClr val="tx1"/>
              </a:solidFill>
            </a:endParaRPr>
          </a:p>
          <a:p>
            <a:pPr lvl="1"/>
            <a:endParaRPr lang="en-US" sz="1999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sz="1999" dirty="0"/>
          </a:p>
          <a:p>
            <a:pPr lvl="1"/>
            <a:endParaRPr lang="en-US" sz="1999" dirty="0"/>
          </a:p>
          <a:p>
            <a:endParaRPr lang="en-US" sz="2399" dirty="0"/>
          </a:p>
          <a:p>
            <a:endParaRPr lang="en-US" sz="1999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207" y="217662"/>
            <a:ext cx="10457495" cy="77293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Segoe UI" panose="020B0502040204020203" pitchFamily="34" charset="0"/>
              </a:rPr>
              <a:t>Reductions/Additions of this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8547340" cy="5573538"/>
          </a:xfrm>
        </p:spPr>
        <p:txBody>
          <a:bodyPr vert="horz" lIns="91416" tIns="45708" rIns="91416" bIns="45708" rtlCol="0" anchor="t">
            <a:normAutofit/>
          </a:bodyPr>
          <a:lstStyle/>
          <a:p>
            <a:r>
              <a:rPr lang="en-US" sz="2399" dirty="0">
                <a:solidFill>
                  <a:schemeClr val="tx1"/>
                </a:solidFill>
              </a:rPr>
              <a:t>1 Staff Member</a:t>
            </a:r>
          </a:p>
          <a:p>
            <a:r>
              <a:rPr lang="en-US" sz="2399" dirty="0">
                <a:solidFill>
                  <a:schemeClr val="tx1"/>
                </a:solidFill>
              </a:rPr>
              <a:t>Increased anticipated interest based on historical data</a:t>
            </a:r>
          </a:p>
          <a:p>
            <a:r>
              <a:rPr lang="en-US" sz="2399" dirty="0">
                <a:solidFill>
                  <a:schemeClr val="tx1"/>
                </a:solidFill>
              </a:rPr>
              <a:t>Reduced contingency health benefit “hold”</a:t>
            </a:r>
          </a:p>
          <a:p>
            <a:r>
              <a:rPr lang="en-US" sz="2399" dirty="0">
                <a:solidFill>
                  <a:schemeClr val="tx1"/>
                </a:solidFill>
              </a:rPr>
              <a:t>Reduced Sped transportation (pre-school)</a:t>
            </a:r>
          </a:p>
          <a:p>
            <a:r>
              <a:rPr lang="en-US" sz="2399" dirty="0">
                <a:solidFill>
                  <a:schemeClr val="tx1"/>
                </a:solidFill>
              </a:rPr>
              <a:t>Use of Capital Reserve for windows (repairs/new)</a:t>
            </a:r>
          </a:p>
          <a:p>
            <a:r>
              <a:rPr lang="en-US" sz="2399" dirty="0">
                <a:solidFill>
                  <a:schemeClr val="tx1"/>
                </a:solidFill>
              </a:rPr>
              <a:t>Anticipate IDEA grant at 90% not 80%</a:t>
            </a:r>
          </a:p>
          <a:p>
            <a:r>
              <a:rPr lang="en-US" sz="2399" dirty="0">
                <a:solidFill>
                  <a:schemeClr val="tx1"/>
                </a:solidFill>
              </a:rPr>
              <a:t>Use of REAP grant to offset supplies and purchased services</a:t>
            </a:r>
          </a:p>
          <a:p>
            <a:endParaRPr lang="en-US" sz="2399" dirty="0">
              <a:solidFill>
                <a:schemeClr val="tx1"/>
              </a:solidFill>
            </a:endParaRPr>
          </a:p>
          <a:p>
            <a:endParaRPr lang="en-US" sz="2399" dirty="0">
              <a:solidFill>
                <a:schemeClr val="tx1"/>
              </a:solidFill>
            </a:endParaRPr>
          </a:p>
          <a:p>
            <a:endParaRPr lang="en-US" sz="2399" dirty="0">
              <a:solidFill>
                <a:schemeClr val="tx1"/>
              </a:solidFill>
            </a:endParaRPr>
          </a:p>
          <a:p>
            <a:endParaRPr lang="en-US" sz="2399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sz="1999" dirty="0"/>
          </a:p>
          <a:p>
            <a:pPr lvl="1"/>
            <a:endParaRPr lang="en-US" sz="1999" dirty="0"/>
          </a:p>
          <a:p>
            <a:endParaRPr lang="en-US" sz="2399" dirty="0"/>
          </a:p>
          <a:p>
            <a:endParaRPr lang="en-US" sz="1999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6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759141C-1B55-4299-A850-4D8621A5E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725467"/>
            <a:ext cx="6028339" cy="837003"/>
          </a:xfrm>
        </p:spPr>
        <p:txBody>
          <a:bodyPr>
            <a:normAutofit/>
          </a:bodyPr>
          <a:lstStyle/>
          <a:p>
            <a:r>
              <a:rPr lang="en-US" dirty="0"/>
              <a:t>Enrollment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F0B1D64A-4BCA-40E9-8D9F-56E3FA5A73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</p:spPr>
        <p:txBody>
          <a:bodyPr/>
          <a:lstStyle/>
          <a:p>
            <a:r>
              <a:rPr lang="en-US" dirty="0"/>
              <a:t>2/2/20XX</a:t>
            </a:r>
          </a:p>
        </p:txBody>
      </p:sp>
      <p:pic>
        <p:nvPicPr>
          <p:cNvPr id="19" name="Picture Placeholder 18" descr="100% drawing a blackboard">
            <a:extLst>
              <a:ext uri="{FF2B5EF4-FFF2-40B4-BE49-F238E27FC236}">
                <a16:creationId xmlns:a16="http://schemas.microsoft.com/office/drawing/2014/main" id="{2F8DE87B-3DAA-4376-9698-D6A49CEC192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94414" y="0"/>
            <a:ext cx="4997586" cy="2282888"/>
          </a:xfrm>
        </p:spPr>
      </p:pic>
      <p:pic>
        <p:nvPicPr>
          <p:cNvPr id="24" name="Picture Placeholder 23" descr="Person with headphones looking at a laptop">
            <a:extLst>
              <a:ext uri="{FF2B5EF4-FFF2-40B4-BE49-F238E27FC236}">
                <a16:creationId xmlns:a16="http://schemas.microsoft.com/office/drawing/2014/main" id="{33B9FAC2-EF3F-4A62-83A4-1D6577462BA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91774" y="2286000"/>
            <a:ext cx="5000226" cy="2282888"/>
          </a:xfrm>
        </p:spPr>
      </p:pic>
      <p:pic>
        <p:nvPicPr>
          <p:cNvPr id="29" name="Picture Placeholder 28" descr="Test paper and pencil">
            <a:extLst>
              <a:ext uri="{FF2B5EF4-FFF2-40B4-BE49-F238E27FC236}">
                <a16:creationId xmlns:a16="http://schemas.microsoft.com/office/drawing/2014/main" id="{69FBC014-8006-4626-AC29-BDEECCFD69B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90232" y="4572000"/>
            <a:ext cx="5001768" cy="2286000"/>
          </a:xfr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C2433C4E-0FA1-443F-9A12-FB582996F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721C696-EE3B-4915-93E1-66DF2BFA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</p:spPr>
        <p:txBody>
          <a:bodyPr/>
          <a:lstStyle/>
          <a:p>
            <a:fld id="{11A71338-8BA2-4C79-A6C5-5A8E30081D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C45E0B8-E33F-4E88-51BC-CACBE7715156}"/>
              </a:ext>
            </a:extLst>
          </p:cNvPr>
          <p:cNvGraphicFramePr>
            <a:graphicFrameLocks noGrp="1"/>
          </p:cNvGraphicFramePr>
          <p:nvPr/>
        </p:nvGraphicFramePr>
        <p:xfrm>
          <a:off x="470356" y="1766656"/>
          <a:ext cx="6143508" cy="3675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754">
                  <a:extLst>
                    <a:ext uri="{9D8B030D-6E8A-4147-A177-3AD203B41FA5}">
                      <a16:colId xmlns:a16="http://schemas.microsoft.com/office/drawing/2014/main" val="4169456627"/>
                    </a:ext>
                  </a:extLst>
                </a:gridCol>
                <a:gridCol w="3071754">
                  <a:extLst>
                    <a:ext uri="{9D8B030D-6E8A-4147-A177-3AD203B41FA5}">
                      <a16:colId xmlns:a16="http://schemas.microsoft.com/office/drawing/2014/main" val="929413903"/>
                    </a:ext>
                  </a:extLst>
                </a:gridCol>
              </a:tblGrid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ASSA 10/15/XX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Onroll</a:t>
                      </a:r>
                      <a:r>
                        <a:rPr lang="en-US" dirty="0"/>
                        <a:t> Enrollment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119023"/>
                  </a:ext>
                </a:extLst>
              </a:tr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10/15/19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117143"/>
                  </a:ext>
                </a:extLst>
              </a:tr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10/15/20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755275"/>
                  </a:ext>
                </a:extLst>
              </a:tr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10/15/21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160456"/>
                  </a:ext>
                </a:extLst>
              </a:tr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10/15/22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898999"/>
                  </a:ext>
                </a:extLst>
              </a:tr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10/15/23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149561"/>
                  </a:ext>
                </a:extLst>
              </a:tr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10/15/24 estimate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516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530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3" y="253076"/>
            <a:ext cx="9903418" cy="86162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State Aid Reduction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087082"/>
              </p:ext>
            </p:extLst>
          </p:nvPr>
        </p:nvGraphicFramePr>
        <p:xfrm>
          <a:off x="1142703" y="1471958"/>
          <a:ext cx="9372788" cy="4427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6394">
                  <a:extLst>
                    <a:ext uri="{9D8B030D-6E8A-4147-A177-3AD203B41FA5}">
                      <a16:colId xmlns:a16="http://schemas.microsoft.com/office/drawing/2014/main" val="4145157654"/>
                    </a:ext>
                  </a:extLst>
                </a:gridCol>
                <a:gridCol w="4686394">
                  <a:extLst>
                    <a:ext uri="{9D8B030D-6E8A-4147-A177-3AD203B41FA5}">
                      <a16:colId xmlns:a16="http://schemas.microsoft.com/office/drawing/2014/main" val="2839717345"/>
                    </a:ext>
                  </a:extLst>
                </a:gridCol>
              </a:tblGrid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Budget</a:t>
                      </a:r>
                      <a:r>
                        <a:rPr lang="en-US" sz="1800" baseline="0" dirty="0"/>
                        <a:t> Year of Deduction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Reduction Amount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681994379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18/19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$23,353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068262889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19/20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$41,206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213768580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20/21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$12,478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23183807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21/22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$57,512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403493788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22/23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$192,794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394763132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23/24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$62,226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169693973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24/25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$265,662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808659109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$655,231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983085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68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792" y="953970"/>
            <a:ext cx="10682634" cy="85745"/>
          </a:xfrm>
        </p:spPr>
        <p:txBody>
          <a:bodyPr>
            <a:noAutofit/>
          </a:bodyPr>
          <a:lstStyle/>
          <a:p>
            <a:r>
              <a:rPr lang="en-US" sz="3199" dirty="0"/>
              <a:t>General Fund Revenue Comparison, Current vs. Proposed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116068"/>
              </p:ext>
            </p:extLst>
          </p:nvPr>
        </p:nvGraphicFramePr>
        <p:xfrm>
          <a:off x="401601" y="1592420"/>
          <a:ext cx="11361725" cy="5010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7396">
                  <a:extLst>
                    <a:ext uri="{9D8B030D-6E8A-4147-A177-3AD203B41FA5}">
                      <a16:colId xmlns:a16="http://schemas.microsoft.com/office/drawing/2014/main" val="3473515706"/>
                    </a:ext>
                  </a:extLst>
                </a:gridCol>
                <a:gridCol w="1691725">
                  <a:extLst>
                    <a:ext uri="{9D8B030D-6E8A-4147-A177-3AD203B41FA5}">
                      <a16:colId xmlns:a16="http://schemas.microsoft.com/office/drawing/2014/main" val="2824273878"/>
                    </a:ext>
                  </a:extLst>
                </a:gridCol>
                <a:gridCol w="1697252">
                  <a:extLst>
                    <a:ext uri="{9D8B030D-6E8A-4147-A177-3AD203B41FA5}">
                      <a16:colId xmlns:a16="http://schemas.microsoft.com/office/drawing/2014/main" val="299150931"/>
                    </a:ext>
                  </a:extLst>
                </a:gridCol>
                <a:gridCol w="1854443">
                  <a:extLst>
                    <a:ext uri="{9D8B030D-6E8A-4147-A177-3AD203B41FA5}">
                      <a16:colId xmlns:a16="http://schemas.microsoft.com/office/drawing/2014/main" val="492259954"/>
                    </a:ext>
                  </a:extLst>
                </a:gridCol>
                <a:gridCol w="1810909">
                  <a:extLst>
                    <a:ext uri="{9D8B030D-6E8A-4147-A177-3AD203B41FA5}">
                      <a16:colId xmlns:a16="http://schemas.microsoft.com/office/drawing/2014/main" val="1953197902"/>
                    </a:ext>
                  </a:extLst>
                </a:gridCol>
              </a:tblGrid>
              <a:tr h="9141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General Fund Revenue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Approved Budget </a:t>
                      </a:r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2023-2024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Proposed Budget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2024-2025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063764466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Miscellaneous Local Revenue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$52,295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$44,295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553.69%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156768816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Budget Fund Balance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$243,125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$256,291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$13,166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5.42%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424852613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State Funding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$534,002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$268,360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($265,642)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-49.75%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540636915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Extraordinary Aid Funding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$25,000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($25,000)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-100.00%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635352515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Other Funding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$41,069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($41,069)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-100.00%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167071242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Local Tax Levy-General</a:t>
                      </a:r>
                      <a:r>
                        <a:rPr lang="en-US" sz="1800" baseline="0" dirty="0"/>
                        <a:t> Fund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$2,223,979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$2,312,499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$88,520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3.98%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018557814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Additional</a:t>
                      </a:r>
                      <a:r>
                        <a:rPr lang="en-US" sz="1800" baseline="0" dirty="0"/>
                        <a:t> Funding (Reserve &amp; Transfer)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$100,000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$100,000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100.00%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814623401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Total Revenue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$3,075,175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$2,989,445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($85,730)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-2.79%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87111526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B422AA2-22DA-DAA3-9CEF-9641ACC54DF0}"/>
              </a:ext>
            </a:extLst>
          </p:cNvPr>
          <p:cNvSpPr txBox="1"/>
          <p:nvPr/>
        </p:nvSpPr>
        <p:spPr>
          <a:xfrm>
            <a:off x="690113" y="388189"/>
            <a:ext cx="10551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Fund Revenue Comparison, Current vs. Proposed</a:t>
            </a:r>
          </a:p>
        </p:txBody>
      </p:sp>
    </p:spTree>
    <p:extLst>
      <p:ext uri="{BB962C8B-B14F-4D97-AF65-F5344CB8AC3E}">
        <p14:creationId xmlns:p14="http://schemas.microsoft.com/office/powerpoint/2010/main" val="189723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9FD94B-CF2B-4485-954E-6805E96E51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8316A4-DB9D-4B40-83D1-0433996D54B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1E5C9C91-7BEA-497B-8B74-808BB08645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Sine design</Template>
  <TotalTime>489</TotalTime>
  <Words>1273</Words>
  <Application>Microsoft Office PowerPoint</Application>
  <PresentationFormat>Widescreen</PresentationFormat>
  <Paragraphs>398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Franklin Gothic Book</vt:lpstr>
      <vt:lpstr>Posterama</vt:lpstr>
      <vt:lpstr>Segoe UI</vt:lpstr>
      <vt:lpstr>SineVTI</vt:lpstr>
      <vt:lpstr> Woodland Township Budget Presentation  2024-2025 </vt:lpstr>
      <vt:lpstr>2024-2025 Budget Development Dates budget development dates</vt:lpstr>
      <vt:lpstr>Where Are We In Our Budget Planning?</vt:lpstr>
      <vt:lpstr>2024-2025 Preliminary Budget Information</vt:lpstr>
      <vt:lpstr>Priorities of this Budget</vt:lpstr>
      <vt:lpstr>Reductions/Additions of this Budget</vt:lpstr>
      <vt:lpstr>Enrollment</vt:lpstr>
      <vt:lpstr>State Aid Reduction</vt:lpstr>
      <vt:lpstr>General Fund Revenue Comparison, Current vs. Proposed</vt:lpstr>
      <vt:lpstr>General Fund Appropriations Comparison, Current vs. Proposed</vt:lpstr>
      <vt:lpstr>Preliminary Tax levy 2022-2023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Shamong Township Budget Presentation  2024-2025</dc:title>
  <dc:creator>Archer, Laura</dc:creator>
  <cp:lastModifiedBy>Archer, Laura</cp:lastModifiedBy>
  <cp:revision>39</cp:revision>
  <dcterms:created xsi:type="dcterms:W3CDTF">2024-01-10T13:51:19Z</dcterms:created>
  <dcterms:modified xsi:type="dcterms:W3CDTF">2024-03-15T18:06:45Z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